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34"/>
  </p:notesMasterIdLst>
  <p:sldIdLst>
    <p:sldId id="305" r:id="rId4"/>
    <p:sldId id="259" r:id="rId5"/>
    <p:sldId id="296" r:id="rId6"/>
    <p:sldId id="261" r:id="rId7"/>
    <p:sldId id="262" r:id="rId8"/>
    <p:sldId id="263" r:id="rId9"/>
    <p:sldId id="297" r:id="rId10"/>
    <p:sldId id="306" r:id="rId11"/>
    <p:sldId id="307" r:id="rId12"/>
    <p:sldId id="266" r:id="rId13"/>
    <p:sldId id="298" r:id="rId14"/>
    <p:sldId id="299" r:id="rId15"/>
    <p:sldId id="285" r:id="rId16"/>
    <p:sldId id="267" r:id="rId17"/>
    <p:sldId id="300" r:id="rId18"/>
    <p:sldId id="301" r:id="rId19"/>
    <p:sldId id="272" r:id="rId20"/>
    <p:sldId id="273" r:id="rId21"/>
    <p:sldId id="274" r:id="rId22"/>
    <p:sldId id="275" r:id="rId23"/>
    <p:sldId id="302" r:id="rId24"/>
    <p:sldId id="303" r:id="rId25"/>
    <p:sldId id="304" r:id="rId26"/>
    <p:sldId id="292" r:id="rId27"/>
    <p:sldId id="281" r:id="rId28"/>
    <p:sldId id="282" r:id="rId29"/>
    <p:sldId id="283" r:id="rId30"/>
    <p:sldId id="287" r:id="rId31"/>
    <p:sldId id="284" r:id="rId32"/>
    <p:sldId id="295" r:id="rId3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0000"/>
    <a:srgbClr val="CC00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9.wmf"/><Relationship Id="rId7" Type="http://schemas.openxmlformats.org/officeDocument/2006/relationships/image" Target="../media/image82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1.wmf"/><Relationship Id="rId5" Type="http://schemas.openxmlformats.org/officeDocument/2006/relationships/image" Target="../media/image32.wmf"/><Relationship Id="rId4" Type="http://schemas.openxmlformats.org/officeDocument/2006/relationships/image" Target="../media/image80.wmf"/><Relationship Id="rId9" Type="http://schemas.openxmlformats.org/officeDocument/2006/relationships/image" Target="../media/image8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48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image" Target="../media/image8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12" Type="http://schemas.openxmlformats.org/officeDocument/2006/relationships/image" Target="../media/image98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image" Target="../media/image48.wmf"/><Relationship Id="rId4" Type="http://schemas.openxmlformats.org/officeDocument/2006/relationships/image" Target="../media/image93.wmf"/><Relationship Id="rId9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101.wmf"/><Relationship Id="rId7" Type="http://schemas.openxmlformats.org/officeDocument/2006/relationships/image" Target="../media/image89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88.wmf"/><Relationship Id="rId11" Type="http://schemas.openxmlformats.org/officeDocument/2006/relationships/image" Target="../media/image87.wmf"/><Relationship Id="rId5" Type="http://schemas.openxmlformats.org/officeDocument/2006/relationships/image" Target="../media/image103.wmf"/><Relationship Id="rId10" Type="http://schemas.openxmlformats.org/officeDocument/2006/relationships/image" Target="../media/image98.wmf"/><Relationship Id="rId4" Type="http://schemas.openxmlformats.org/officeDocument/2006/relationships/image" Target="../media/image102.wmf"/><Relationship Id="rId9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33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2.wmf"/><Relationship Id="rId5" Type="http://schemas.openxmlformats.org/officeDocument/2006/relationships/image" Target="../media/image28.wmf"/><Relationship Id="rId10" Type="http://schemas.openxmlformats.org/officeDocument/2006/relationships/image" Target="../media/image31.wmf"/><Relationship Id="rId4" Type="http://schemas.openxmlformats.org/officeDocument/2006/relationships/image" Target="../media/image27.wmf"/><Relationship Id="rId9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46.wmf"/><Relationship Id="rId3" Type="http://schemas.openxmlformats.org/officeDocument/2006/relationships/image" Target="../media/image43.wmf"/><Relationship Id="rId7" Type="http://schemas.openxmlformats.org/officeDocument/2006/relationships/image" Target="../media/image27.wmf"/><Relationship Id="rId12" Type="http://schemas.openxmlformats.org/officeDocument/2006/relationships/image" Target="../media/image45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26.wmf"/><Relationship Id="rId11" Type="http://schemas.openxmlformats.org/officeDocument/2006/relationships/image" Target="../media/image44.wmf"/><Relationship Id="rId5" Type="http://schemas.openxmlformats.org/officeDocument/2006/relationships/image" Target="../media/image25.wmf"/><Relationship Id="rId10" Type="http://schemas.openxmlformats.org/officeDocument/2006/relationships/image" Target="../media/image31.wmf"/><Relationship Id="rId4" Type="http://schemas.openxmlformats.org/officeDocument/2006/relationships/image" Target="../media/image24.wmf"/><Relationship Id="rId9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8.wmf"/><Relationship Id="rId7" Type="http://schemas.openxmlformats.org/officeDocument/2006/relationships/image" Target="../media/image16.wmf"/><Relationship Id="rId2" Type="http://schemas.openxmlformats.org/officeDocument/2006/relationships/image" Target="../media/image47.wmf"/><Relationship Id="rId1" Type="http://schemas.openxmlformats.org/officeDocument/2006/relationships/image" Target="../media/image25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2:50:29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6586 5121 864,'-10'-2'219,"1"2"-88,-4-1-34,4 2-44,7 1-19,1 2 23,-1-4 30,0 1-9,2-1-25,0 3-31,2-6-22,7 2-54,24-9 14,76-31 40,124-45 31,72-28-31,-79 11 12,-27-8 0,-7 8-12,-18 19 0,-32 23 15,-39 33-14,-16 14 4,-55 18-5,-8 2-1,-1 3-5,20 8-2,-13 6 1,-8 3-4,-16 5 11,-12 11 1,-22 16 20,-32 27 10,-91 79-11,-96 52-2,-83 57-8,92-53 2,-5-1-11,36-3 0,53-15-1,50-30 1,40-67-1,53-86 0,5-10 0,6-4-10,-7 3 10,10-7 46,-6-9 49,1-23-32,2-35-63,2-105-1,28-70 1,13-10-1,2 62 1,7-26-25,10-7-43,10 10-7,1-29-3,-7 33-10,-14 51-1,-22 52 43,-22 70 34,-5 9 12,-3 5 1,2-26 6,-9 6 1,-2 6 1,-3 5 3,3 8 28,3 12 8,2 8-6,4 6-42,6 8-40,7 15 29,11 25 11,7 26 0,23 83 0,-2 75-8,-7 93 8,-24-112 10,10-13 4,14 10-8,-2 4-5,5-21 11,10-20-12,-7-7 0,-5-30 0,-4-37 0,-27-74 6,-4-7-6,-6-11 0,6 12 1,-8-17 31,-11-12 233,-10-25-125,-16-27-110,-46-83-30,-32-51 10,-25-25-10,33 77-7,-2 8 7,17 2 0,4 12 1,4 16-1,41 52-6,-87-77-10,22 48 7,-3-4-6,2 3 0,-9 1-6,18 29 1,9 16 8,51 25 6,4 3-4,6 2-1,-16-6 4,21 6-8,29 11-347,30 12 122,164 82-133</inkml:trace>
  <inkml:trace contextRef="#ctx0" brushRef="#br0" timeOffset="1111.0636">9275 4575 1157,'-42'-18'157,"8"10"-59,-35-13-53,18 12-27,20 8-6,16 1 15,12-3-27,18 3-51,32-10 10,96-16 41,131-53 33,65-25-10,-135 41-23,-37 6-14,-22 12-13,-31 16 18,-20 11 9,-63 18-2,-4 2-14,-6 2 15,23 8 0,-11 7-5,-9 11-3,-13 14-5,-16 20 14,-23 22 1,-55 99 17,-64 81-9,-40 12 16,53-68 37,6 0-5,16-24-14,-14-21 2,19-14-15,16-23-7,58-83-13,8-18 2,8-13 17,-16 16 97,9-31 1,1-36-86,3-30-41,-10-98-4,19-76 4,22-64 0,6 70-20,9 3 5,5-23-38,-4 0 5,5 43 9,0 27-43,-8 10 4,-9 12 4,-6 47 13,-9 83 45,-2 13 16,2 10 24,-1-14 15,-1 17-39,4 14-5,-1 11-10,8 14 9,3 23 5,9 23 1,22 79 0,18 47 1,17 24 5,-27-50 3,8 16-8,0 22 1,2-57 10,1-3-6,7-3 3,-5-11-2,-4-7 5,-8-17-6,-6-13-5,-28-58 10,1 0-10,-6-3 11,15 31-11,-9-13 10,-10-28 1,-6-15-2,0-15 76,-9-12 118,-8-18-71,-11-20-104,-11-27-28,-39-72 8,-19-30 0,-20-19-9,33 59-10,9 9-6,-10 10 2,31 67-4,-111-80-3,57 73 5,-4 11-2,9 7-2,12 3 2,49 12 8,9 7 8,11 1-7,-20-10-1,19 11-55,17 9-106,13 5-138,10 1-37,16 5 67,102 10-222</inkml:trace>
  <inkml:trace contextRef="#ctx0" brushRef="#br0" timeOffset="2335.1336">11871 4530 1267,'-23'-15'157,"7"4"-112,-17-11-28,13 13-10,12 3 2,4 3-9,7 2-20,4 1-61,13-4 45,23-6 36,69-17 19,69-28-2,64-17-5,-74 13-3,-15 5-9,-28 7-15,-25 6-8,-67 26 5,-4 5 17,-6-2-9,28-2 9,-18 6 1,-10 8-11,-10 8-8,-11 9-8,-14 14 11,-15 21 16,-22 29 13,-73 85-1,-62 89 0,-29 53 2,62-108 26,8-4 17,37-17-16,32-37-8,17-26-2,4-13-14,28-70 1,4-5-8,7-11 23,-11 14 36,8-21 110,5-20-20,-5-21-113,-4-28-38,-13-86-8,10-79-12,27-74 4,12 86-4,-3 1-64,6-43-32,-8 53 6,-7 40 21,-1 30 48,-1 23 21,-4 65 0,2 9 12,0 5 1,0-28-1,0 16 0,2 15-2,-1 12-7,0 7 2,1 10-35,2 6 9,4 8 25,7 16 8,12 15 0,9 16 1,7 20 0,40 60 5,14 40 2,12 65 1,-42-45 0,-7-27-2,-10-29-6,1 4 0,-5-4-1,-5-4 0,-1-20 14,2-13 2,-25-66 1,0-6-11,-2-3-5,16 30 0,-7-17-1,-8-17 8,-9-13 1,-6-14 22,-6-8 194,-6-16-30,-18-15-135,-13-17-42,-17-21-16,-16-12-1,-47-64-1,-11-30-8,0-4 7,51 74-13,47 62 14,0 6-1,0 0 0,-29-31 0,-3 7-1,5 5 2,-2 3-1,-1 4 0,-4 3-5,-3 9 5,-1 9 0,2 4 0,8 9 0,4-3 0,16 11 1,17-2 1,14 7-1,6 5 0,5 0-34,4 0-59,1 4-62,6 7 38,12 1 15,9 10-36,11-3-55,6-1-115,71 10-301</inkml:trace>
  <inkml:trace contextRef="#ctx0" brushRef="#br0" timeOffset="3634.2079">14116 4281 819,'-1'0'252,"1"0"-149,0 0-91,3 7-12,9-4 0,8 2 5,15 4 37,25-4 1,68-3 16,63-23-8,31-19-21,-49 7-15,-12-6-5,-23 3-1,-22 9-3,-25 5-4,-53 12-1,-3 2 5,-6 3-5,30-9-1,-17 10 0,-15 4-1,-15 12-11,-12 2 7,-14 12 5,-16 12 1,-23 17 10,-62 59-6,-40 41-5,-16 58 0,54-42 1,-7-24 0,21 8 8,22-3 7,16-11-5,14-34 4,24-64-8,6-8 7,-2-5-5,-22 24 15,6-14 28,6-16 16,2-11-2,4-9-18,5-8-12,0-7 4,6-15-14,4-17-13,11-25-7,23-80-6,47-81 0,26-53-6,-33 77-48,-4-41-51,-6 48-5,-14 27 16,-12 25 5,-17 13 14,-16 20 39,-1 65 24,-1 9 7,0 6 5,-9-31 15,0 18 11,8 13-4,4 15-8,3 8-8,3 8-6,3 10-29,1 9 14,8 14 5,11 18 1,4 21 8,11 16 0,30 77 0,14 38 1,15 30 7,-38-48-7,-8 29 0,-2-24 1,-3-43 0,5-8 0,-8-12 10,-4-17-2,-26-66 4,0-4 13,-3-6-5,5 32-8,-5-19 5,-3-15-12,-6-15 6,-1-9 26,-3-6 145,-8-8 28,-8-9-131,-15-5-56,-13-12-15,-6-11-3,-8-10-6,-2-13 8,-3-6-8,-3-9 0,-9-9 1,-48-49-1,-14 2 1,6-18-1,44 36 0,-5 18 0,54 58-1,5 3-5,4 4 0,-30-33-3,10 11-6,13 12-10,11 15-7,10 11 4,8 10 2,7 10-115,3 7-144,1 11-45,4 14 164,7 15-19,42 115-148</inkml:trace>
  <inkml:trace contextRef="#ctx0" brushRef="#br0" timeOffset="5061.2895">16645 4191 787,'-4'-5'138,"-1"3"-39,-3-3-43,4 5-23,2 0-11,2 0-10,0 1-12,0 1-16,6 7 1,14 5 15,26 5 0,86 2 10,97-25 5,36-32-1,-97 0-2,-16-12-11,-24 1 5,-17-2 0,-11 6-5,-12 7 5,3 2-5,-7 2-1,-51 18 0,-5 5 1,-7 5 0,18-9-1,-13 10 0,-15 11-14,-13 10 6,-9 15 8,-19 20 1,-17 18 9,-67 62 1,-41 33-2,0 27 9,61-41 7,-11 23 11,5-26 20,3 3 14,6 10-35,3 1-1,0-16-2,16-15 11,1-13-8,43-67-19,2-10 4,5-5 4,-16 30-11,14-23-5,13-24-1,5-14 22,5-8 107,0-11 28,-2-14-74,1-23-66,2-77-23,19-66-1,20-61 0,-2 64-25,-2-3-10,4 9-20,-6-20-31,-5 6 10,-10 36-17,-7 19 16,-11 21 44,-8 10 26,-2 67 6,-2 4 1,1 7 0,-10-33 2,3 15-1,6 8 0,4 11 0,4 13 5,3 9-6,1 6-2,1 5-14,3 5-11,3 9 15,4 5 6,11 16 4,2 16 1,10 12-1,4 16 1,34 70 0,10 29 0,5 30 0,-31-54 0,-7 17 1,-7-16 1,6-41-1,-10-2 2,-1-9-2,-21-58 1,-4-3 0,0-1 0,15 34 0,-5-9 0,-4-7 0,-5-18 1,-5-11-1,-4-9 1,-5-15 11,-1-6 89,-12-5 89,-7-9-112,-19-12-53,-9-13-19,-14-12-1,-1-14-4,-4-9 4,0-14-6,-38-57 2,2-12-1,1 1-1,40 25 0,0 20 1,38 66-1,-6 9 0,1 5 1,-39-28-1,-43-8-1,67 55-7,-35-12 8,7 0-1,15 8 0,14-4 1,16 6-1,9-3-14,11 1-14,1 2-14,8 4-46,6 3-49,10-3-88,11 6-112,75 8-5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41:51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16787 8161 625,'0'-4'93,"-2"2"-66,1 1-27,2-2-25,-1 3 13,2 0 11,-2 0-17,3 0-60,0 0 5,2 0 73,0 3-9,0-3 2,0 1-19,-1 1-47,-1 4-52,0-4-11,4 3 20</inkml:trace>
  <inkml:trace contextRef="#ctx0" brushRef="#br0" timeOffset="114.0065">16826 8173 9,'-3'0'85,"3"4"20,-3-4 11,0 3 5,3-3-20,-2 0-10,2 0-19,0 0-24,2-3-29,1 3-19,0 0-203,24 6-62</inkml:trace>
  <inkml:trace contextRef="#ctx0" brushRef="#br0" timeOffset="8928.5106">27235 6738 1459,'-4'-4'170,"2"1"-128,-2-4-32,4 5-8,1 4 7,2-2 16,6 1 16,9-1 19,15-1 30,13-3-23,16-1-16,9-5-24,56-3-12,13 1-7,-9 5-7,-47 1 8,-46 6-9,-2-4 1,-6 4-1,30-2-24,-16 1-79,-15-3-103,-14-6-86,-52-42-456</inkml:trace>
  <inkml:trace contextRef="#ctx0" brushRef="#br0" timeOffset="9178.5249">27793 6315 1318,'0'4'247,"0"-1"-215,-1 11-32,-1 13 0,-2 9 35,-4 9 35,-7 10-11,-3-1-10,-10 12 4,-3 4-10,-14 4-8,-16 3-17,-48 46-2,-31 13-8,-20 18-8,67-50-61,61-59-95,11-4-105,10-7-196,-25 89-16</inkml:trace>
  <inkml:trace contextRef="#ctx0" brushRef="#br0" timeOffset="9584.5482">27429 7253 1067,'4'18'105,"-2"7"-54,2 25-27,-1 15-6,-3 10 41,-1 6 40,1-7-20,0-5-46,1-20-21,2-22-6,0-17 8,2-17 40,4-23 93,4-23-107,8-24-40,12-13-19,3-6-22,2 6 5,0 14 23,-2 17 12,-5 24 0,-4 13 1,-8 20-9,0 10-21,0 19 30,9 9 10,2 13 28,3 3 1,4 7-14,-2-3 4,-3 0-8,-8-1-9,-15-7 0,-14 1 4,-22-4 14,-25 6 3,-62 17-13,-43-16-20,115-45-18,12-13-36,-30 2-53,29-24-116,55-150-495</inkml:trace>
  <inkml:trace contextRef="#ctx0" brushRef="#br0" timeOffset="10063.5756">28935 6296 1566,'7'-7'206,"3"7"-161,10-5-45,-5 16 0,-4 8-8,-16 14 8,-14 16 0,-18 18 9,-25 14-1,-11-1-2,-3-3-5,13-11 7,14-17-8,23-15-1,16-11-1,8-12-7,11 0 8,14-7 1,18-3 2,22-2 4,59-7-5,23 0 5,-11 8-5,-92 1 0,-8 1-1,-6 4 0,15 2 0,-26 7-179,-37 9-65,-36 7-4,-85 31-70,-71 14 102,-27 2 189,105-34 27,41-13 183,69-17 57,13-6-33,7-5-112,0 9-56,29-2 96,29-6 105,80-8-101,80-18-59,32-17-46,-94 14-16,-19 7-9,-24 10-9,-21 4-21,-60 1-84,-13-5-202,-4-43-432</inkml:trace>
  <inkml:trace contextRef="#ctx0" brushRef="#br0" timeOffset="10342.5915">28788 6839 1249,'5'0'269,"4"4"-229,8 4-38,9 11 10,6 17 52,6 17 77,-1 17 26,4 13-76,-6 9-41,-8 2-25,-9 0-7,-6-2-6,-10-3-6,-4-5 5,-10-7-1,-12-5 7,-7-7-1,-8-14-2,-7-17-1,-6-13-1,1-21 0,0-21-3,6-23-9,6-34-44,-3-89-97,38-159-408</inkml:trace>
  <inkml:trace contextRef="#ctx0" brushRef="#br0" timeOffset="10777.6164">29910 6747 1510,'3'22'168,"-1"4"-117,-2 23-33,-6 15-7,-6 5-5,-9-5 1,0 3-5,4-8 6,7-11-7,3-14-2,5-20-12,2-6-71,0-16 36,6-6 9,5-20-127,8-18 7,9-15 27,12-7 48,8-1 84,6 12 33,-1 17 103,-1 8-1,-6 12-22,3 12-5,-6 7-21,-4 9-32,-3 14-5,-2 4-10,-4 11-13,-5 10-15,-7 1-4,-12 4-8,-14 5 9,-20 0 5,-22-4 1,-58 20-15,-32-22-9,103-39-53,2-6-65,-28-2-52,13-15-43,16-21-12,7-123-46</inkml:trace>
  <inkml:trace contextRef="#ctx0" brushRef="#br0" timeOffset="11250.6435">30192 6218 1127,'12'0'211,"-2"10"-158,14 7-17,-6 29 18,0 16 18,-10 14-21,-8 17 13,-14 58-10,-26 26-7,-36 17-1,10-71-13,-6-10-9,38-69-10,-1 1-4,3-8-9,-26 37 5,9-15-4,15-18-1,11-13 4,16-14-5,7-7-6,8-5 6,16-1 12,14-1 43,12-1-22,11-8-16,5-8-8,3-4-8,-2-3 1,3-5-2,-2-3-20,0-7-73,-4-9-35,-9-9-73,-11 0 81,-16 10 120,-12 12 50,-12 19 166,-10 16-105,-8 15-93,-8 11-5,-5 16 22,1 13 2,2 2 1,7 3-11,6-5-14,6-8-11,10-12 4,2-5 1,1-13-7,2-9-7,-1-5-64,3-12-19,41-75-271</inkml:trace>
  <inkml:trace contextRef="#ctx0" brushRef="#br0" timeOffset="11455.6552">30954 6400 232,'3'-4'1505,"2"4"-1341,7 0-147,3 20-17,2 17-16,0 14 8,-1 12 8,-3 15 1,-3 2 5,-5 0-4,-5-8-2,-2-10-15,-5-16-93,-6-13-128,-40-19-226</inkml:trace>
  <inkml:trace contextRef="#ctx0" brushRef="#br0" timeOffset="11902.6808">31175 6273 639,'24'-23'1017,"6"5"-888,33-18-92,59 5-19,24 19 9,21 20 12,-53 5-10,-1 1-7,-7 14-7,-14 0-9,-55-11 0,-11-1 0,-8 2-6,18 16 0,-23 4-10,-16 5 10,-19 7 17,-18 9 10,-15 5-6,-7 6-9,-3 2-11,-1 3 8,-3-5-3,-1-5-4,-1-9 5,-4-15-7,-2-13-27,-1-11-84,5-17-159,7-17-106,18-12-137,12-21 205,16-13 196,9-4 112,11-1 213,7 3 57,1 17 88,4 8-41,1 11-62,4 11-92,-1 2-76,6 5-42,7 6-22,8 1-16,10 1-5,7 3-2,0 0-8,0 0-97,-8 0-209,36-18-543</inkml:trace>
  <inkml:trace contextRef="#ctx0" brushRef="#br0" timeOffset="12203.698">31471 6441 1463,'0'3'370,"2"4"-304,-2 2-59,2 8-6,0 6 18,-2 7 21,0 7-13,-8 11-9,-14 7-4,-17 3-4,-10 4 5,-4-8-7,6-12-7,12-16 5,16-13-6,13-7 6,3-5 6,8-2 42,1-8 24,11-1-47,15-6-30,13 3-1,14 4-1,13 8 0,46 5-13,11 11-28,-2 5-60,-90-14-94,-13 5-307,31 0-314</inkml:trace>
  <inkml:trace contextRef="#ctx0" brushRef="#br0" timeOffset="13293.7603">31271 6999 1279,'-15'0'188,"7"0"-65,-11 0 19,14 1-25,9 1-75,2 6-42,7 7 1,6 4 6,7 4-1,2 4-6,-3 1-1,-11-9 0,-10 1-8,-7 0 9,-9-2-1,-5 1 1,-6 2 1,-6-3 5,2 5-6,-1-3 0,8-4-5,6-4 4,9-5-4,5-4 3,2-3 1,-2 0 0,0 0 1,-3 0-1,-10 3 1,-16 1 10,-14 5-9,-12 0 0,-7 7 5,5-1 18,10 2-6,10-3 9,17 0-1,10-7-13,24-2-5,19 1 19,27-3 28,72-6-23,39-15-20,1-9-5,-54 9-7,-9 4-5,-8-3-19,-16-8-40,-54 9-20,-12 2-6,-6 0 18,15-5 72,-22 4 3,-9 8 61,-11 11-52,-9 13-12,-2 5 6,-4 10 9,5 11-6,9 4 18,4 6 3,6-2-3,3 0 0,7-6-14,0-9-4,-2-13-1,-2-10-8,-2-9 9,-12-8-2,-17-9-7,-18-5-87,-19-13-55,-5-11-34,6-4 70,10-4 22,5 5-38,15 5 65,8 12 57,9 12 158,15 12-16,4 8-104,13 12-31,0 9 25,8 16 55,7 11-14,-3 4-1,-4 7-27,-2 0-15,-5 0-4,-8-1-8,-3-4 1,-6-10-10,-3-11 0,-3-11-3,-6-8 3,-6-9 2,-15-5 5,-16-12-16,-15-9-1,-8-15-23,1-12 3,5-2 9,8-3-3,7 10 14,14 10 1,10 13 0,12 4 18,12 6 11,8 6-17,5 0-3,17 2-9,18 2 0,19-3 1,56 10 0,13-3 6,-91-2 1,-3 2 1,35 11-3,-7 4-5,-9 3 7,-5 1-8,-13 1 1,-8-5-1,-7 2 0,-6-5 0,-3-1 1,-4-6 0,-5-5-1,0-4 0,-3-3 0,-1-2-11,0 1-2,0-2-19,1-4-32,4-9-203,20-60-278</inkml:trace>
  <inkml:trace contextRef="#ctx0" brushRef="#br0" timeOffset="14095.8062">32855 6206 1580,'6'-10'357,"3"9"-267,13-4-90,-4 21-13,-3 13 0,0 10 5,-2 9 8,-5 3 1,1-2-1,-5-4 0,-8 0-1,-7-6-14,-21-4 2,-18-1-2,-59 16-9,-55-8-17,-2-16-19,128-23 36,14-1 18,12-2 6,-15 2 46,23-2 13,16-2 17,17-3-4,21-5-34,62-6-19,27 0-10,1 9-7,-50 2-2,-52 5 0,-11-1-28,-7 1-56,15 0-3,-21 0-15,-25 6-50,-21 6 109,-18 5 43,-13 10 12,-2 5 37,2 7 19,9 8-17,6 8-8,8 7-11,10 9-5,6 4-9,4 3 4,5-2 8,3-3 5,-3-11-14,3-10-2,-5-9 1,-2-9-2,-8-8 1,-1-5-4,2-10-4,5-7 1,7-11 7,12-15-13,8-11-6,12-17-22,12-22-16,15-11 1,7-11-2,5 4 10,-5 12 17,-9 30 11,-13 19 0,-11 21 0,-8 15-8,-7 12-9,-2 13 18,-4 18 29,-1 17 25,-4 10-24,-4 1-15,-2 5 6,-6 2-1,-5 2-10,0-3-1,-3-7-7,-4-11-2,-1-15-25,0-17-46,5-22-64,3-19-169,8-102-393</inkml:trace>
  <inkml:trace contextRef="#ctx0" brushRef="#br0" timeOffset="14427.8252">33333 6399 1673,'20'-13'271,"-3"4"-202,15-5-45,-17 11-24,-9 10-18,-8 16-7,-10 17 25,-12 20 6,-15 11 3,-12 14-8,-8 0 1,-6-10-2,8-11 0,11-16 6,15-19-6,16-11 0,14-16 1,14-12 23,20-12-7,16-7-11,17-4-5,8 3 0,-3 7-1,-6 9 1,-5 10-1,-8 8-1,-10 8-5,-10 9-52,-12 7-127,-18 5-85,-24 7-91,-147 70-93</inkml:trace>
  <inkml:trace contextRef="#ctx0" brushRef="#br0" timeOffset="15228.871">32963 7222 354,'-20'4'346,"7"0"-53,-8 1-56,21-6-26,22-5-88,30-4-87,65-12-25,39 5-5,-17 12-5,-97 5 0,-6 5 9,-3-1 23,25 3 20,-18 3-19,-16 5-28,-16 0 0,-15 8-1,-9 4 23,-10 8 1,-9 3-1,-3-1 1,-6-2-11,-4 3-3,-4-7-5,-5-11-10,3-6-27,7-13-57,13-12 9,15-8 33,12-11-47,10-11 16,6-7 38,5-8 23,6-1 11,-6 6 1,-1 9 37,-6 17 14,-5 10 6,-2 16-57,-6 20-22,-2 13 22,-6 20 47,0 14 1,-3 9 1,7 1 23,6-5-27,4-8-18,7-9-1,0-13-8,3-11-3,3-13-5,-3-14 11,7-10 8,5-14-29,-1-9-6,3-13-80,-6-12-76,-3-7-63,-7-8-40,-8-3 92,-6 5 124,-11 9 49,-5 18 121,-7 20-11,-2 19 1,-3 17-8,1 12-23,0 17 16,2 12 1,1 8-2,-3 12 1,-5 0-18,-3 5-30,-2-5-15,-5-1-17,6-20-4,1-8-4,10-16 2,14-18-10,11-11-4,7-10 4,13-13-29,16-13-34,20-13 14,10 0-8,9 12 18,-5 11 28,-5 21 11,-10 18 27,-7 20 15,-5 10 0,-2 7-1,-5 2-4,0-5-16,0 4-10,-2-4-5,2-6-6,-2-2-14,-3-5-61,-1-3-120,-7-6-318,-3 7-530</inkml:trace>
  <inkml:trace contextRef="#ctx0" brushRef="#br0" timeOffset="16017.9161">28377 8777 1384,'2'-2'290,"3"2"-212,4 0-71,3 8-5,4 4 19,5 2 0,3 9 4,4 0-4,-4 9 2,-2 3-22,-8 0-1,-11 4 0,-15 5-16,-15 10-104,-20 8-125,-13 8-264,-9-3 126,-1-10 89,13-8 294,12-13 2,16-17 214,18-8 67,9-11 174,14-14-217,10-5-70,15-11-25,17-11-19,13-2-52,51-24-41,16 6-32,7 5-1,-49 21-68,-3 2-169,-5-4-412</inkml:trace>
  <inkml:trace contextRef="#ctx0" brushRef="#br0" timeOffset="16363.9359">29288 8654 1612,'-13'2'196,"-5"5"-154,-27 9-33,-19 10-3,-54 18 1,76-28-7,-31 18-21,15-4-30,20-5-42,19-6-23,15-6-32,10-6 29,9-5 65,6-2 30,7-2-4,3 2 22,-1 6 5,-5 9 1,-1 15 10,-5 19 115,-4 21-4,-2 66 4,-18 35-19,-10-6-19,7-127-36,0-1-27,2-2-7,-8 42-10,4-14-7,5-16-4,5-19-142,6-23-58,4-15-51,37-82-562</inkml:trace>
  <inkml:trace contextRef="#ctx0" brushRef="#br0" timeOffset="17210.9844">29653 8547 1431,'19'-12'258,"0"9"-157,17-7-73,-11 10-28,-4 12-3,-12 10-13,-15 15 5,-10 11 2,-16 7-37,-13 6-32,-11 0 16,5-9 32,5-10 17,11-12 12,16-15 1,11-9 7,11-6 34,11-8 23,16-7-41,14 0-11,14-5-12,4 2 0,-1 4 5,-10 7-5,-12 6-6,-12 2-39,-18 6-34,-10 4-50,-17 5 96,-10 2 32,-12 8 0,-6-1 0,4 1 1,6-3 29,5 0 14,8 6 1,7 1-5,4 8-6,6 9 0,2 9 18,2 7-24,4 3-5,0-1-1,3-1-13,-2-12 5,-3-4-5,3-12-2,-6-10 3,3-10-9,-6-4-6,2-10-15,-10-6-114,-4-10-177,-1-4-33,-1-12 143,2-8 163,2-10 39,0-4 21,8 0 102,3 4 88,10 10 53,7 4-81,12 6-51,9 2-34,9 10-32,10 1-26,6 7-13,5 8-7,-5 0-19,-6 6 1,-14 1-1,-9 11-1,-18 0-40,-17 7-74,-21 9 54,-24 11-62,-58 31-46,-37 5 63,4-13 69,61-29 36,46-23 6,6-5 65,6 0 34,-21 8 16,18-7-2,12-6-41,17 2-36,15-4-15,18 4 36,23 2 4,68 0-34,35-19-18,-6-11-1,-62 1-7,-9 4-2,-1 1-5,-50 4 0,-4 4-24,-6-6-79,24-5-97,-9-5-157,29-70-378</inkml:trace>
  <inkml:trace contextRef="#ctx0" brushRef="#br0" timeOffset="17401.9953">30337 8963 1365,'0'-4'345,"0"4"-215,0-2-130,0 11 15,6 14-13,1 10 61,4 12-17,-1 10-20,6 2-10,-2-2-5,2-5-11,-5-6 0,-2-12-86,-8-8-131,-7-14-49,-35-33-315</inkml:trace>
  <inkml:trace contextRef="#ctx0" brushRef="#br0" timeOffset="17686.0115">30475 8860 1176,'19'-13'244,"3"7"-179,20-6-46,8 5 46,-3 7 55,1 6-23,-1 1-38,-1 2-37,-4 7-7,-2-3-14,-9 5 5,-9 3-6,-8 9-12,-14 5 12,-14 17 10,-13 5-8,-15 10 14,-10 5 2,-4-1-4,0-4-5,-1-2-8,7-13-1,9-14-2,9-14-43,8-15-60,1-10-52,7-11-80,1-20-92,-6-107-25</inkml:trace>
  <inkml:trace contextRef="#ctx0" brushRef="#br0" timeOffset="18033.0314">30565 9099 570,'16'-6'291,"2"6"-67,15-3-23,-5 13-56,-9 12-46,-10 11 32,-11 8-53,-10 8-20,-13 3 8,-12 5-27,-7 1-18,-8-3-12,1-2-9,1-7-10,5-3-89,9-12-32,13-8-92,17-15-255,23-13 313,14-17-66,15-13 220,11-9 11,5-5 234,-5 6 48,-9 11-15,-9 11-43,-13 17-32,-7 12-71,-3 13-34,-4 7-34,-4 11-11,-4 0-21,-1 3-11,1-3-4,1-4-6,2 0-19,7-9-41,-3-9-87,3-7-75,4-14-130,27-54-467</inkml:trace>
  <inkml:trace contextRef="#ctx0" brushRef="#br0" timeOffset="18235.0429">31193 8948 1410,'3'9'189,"2"4"-189,-2 13 0,-3 18 24,-3 15 20,-7 9 23,-1 10-8,-2-3-11,0-2-26,-2-16-7,3-12 0,2-18-15,3-11-111,4-14-105,7-10-90,32-73-770</inkml:trace>
  <inkml:trace contextRef="#ctx0" brushRef="#br0" timeOffset="18490.0575">31542 8820 1566,'-5'15'320,"-3"13"-257,-9 27-39,-2 26 24,-7 65 15,6 27 12,-4 31-8,12-94-25,-7-4-1,-1-5-16,-17 17 1,22-71 4,4-12-15,0-5 0,-9 25 6,2-14-9,1-19-2,-5-9 2,-4-10-12,-6-11-45,-8-14-99,-10-9-115,-103-118-1148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42:22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17751 5264 707,'0'3'202,"0"10"-164,3 12-37,5 11 7,5 13-7,10 12 121,10 17 43,27 60 33,12 32-26,0 28-40,-28-50-43,2 13-14,1-20-11,-23-95-25,2 2-15,1-7-4,25 37-5,8-19-14,7-21 11,53-27 3,46-82 11,60-117 8,-47 11-11,24-64-8,10 4-14,-7 12 6,0-5 4,-12 11-11,-27 26-12,-21 28-47,-21-6-95,-35 35-154,-32 43-366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42:28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6376 364,'-3'-6'176,"0"3"5,-3-5 8,1 4-21,-1 0-16,0-3-52,-1 0-40,1 2 36,2 2-9,2 3-15,-1 2-42,3-2-30,0 1-4,0 1-14,3 4 4,2 1 13,-1 6 0,5 0 0,0-1-4,-1-2 4,3-3 1,-3-1-22,-2-4-2,-1 0 3,-4-2 21,-1-2 12,0 2 16,-1-4-1,-4-7-15,-1-7-12,-2 1 1,-2 1 0,3 6 14,3 7 17,1 3-32,3 3-18,2 10 1,1 10 12,0 7 5,3 2 1,4-4 0,-2-5 4,1-10-5,-3-5-1,-2-7-9,-1-1 10,-3-3 25,3-4 23,-2-9-48,-2-8-1,-2-1-1,0 1 2,-3 8 2,4 11 28,-3 4-2,4 3-28,-1 2-17,0-2 13,2 1 4,-1-3 1,1 0 8,0 0-1,0 0-1,1-3 1,-1 3 1,2 0-3,-2 0-5,-2 0-1,2 0 0,0 3-7,0-2 1,-1 3 5,-1 2 1,1 4 0,-1 0 0,1-4-7,1-2-20,0-2 7,0-2 10,0-2 3,0 2 7,0 0 1,1-2 5,-2 0-6,1 2-14,0 0 4,0 0-2,0 0-9,0 2-2,0 0-4,0 3 9,-2 5 11,2 2 6,-1 2 0,-2 1 1,3 1-6,-3 4 6,3 5 0,3 5 0,-3 6 1,3 5 8,-2 7-2,1 9-1,-1 2 8,1 8 2,-1-1-1,1-1-9,-1-3 5,1-7 5,0 2-15,-4 0 7,2 2 5,-2 4-4,1 1-1,-1-1-1,1-5-7,-1-4 0,2-1 0,0 2 6,0-7-5,0 4 0,0-4 0,-1 4 7,1-7-7,0 4 1,-2 2 4,1-3-6,-5 2 1,3 3 0,0-1 1,0 0-2,0-7 1,0-2 0,3-6-1,0-3 6,1-4-6,3 3 0,-2 6 0,2 6 1,-3 7-1,0 6 2,-2-5-1,1 2-1,-1-2 1,-1-7 5,-1 0-4,2-5 4,-1-6-6,0 0 1,1 1 0,-1-3 5,1 1-6,-1 5 0,2-3 0,-1 6 0,1 7 1,0 0-1,-2-2 1,1-4-1,1-5 1,-3-2 0,2-4-1,-1-4 1,1-5-1,-1 3 0,1-5 0,1 5 0,0 1 0,-2 6 0,2 2 0,0 13 0,0 1 0,-1 6 1,-1-1 0,-2-5 0,2-4-1,0-7 1,2-7 0,0-3-1,0-9 0,2 3 6,0 0-6,4-2-1,-2 4 0,2-2 0,3 8 1,-1 1-1,-2 7 1,1 1 1,-1-6-1,0-4 1,-3-3 0,1-5-1,-2-11 0,0-2 0,-1-2 0,-1 0 0,3 1 0,1 4 0,2 8 1,2-1 5,-4 1-6,1-3 1,-2 2-1,1-3 0,-2 1 1,3-6 5,-5 0-5,3-6 0,-3-2 6,0-2 1,0 0-7,0 0 7,0 0-8,0 0 0,0 0 0,0 0 0,0 0 1,0 0-1,0 0 1,-3-2 16,6 4 10,-13-14 27,3 0-30,-10-12-19,-3-3-4,-3 4-1,5-2 9,3 10-3,4 7-5,8 7 0,0 1-1,3 0-9,0 1-3,0 2-1,0 2-8,2 13 16,-1 9 5,4 12 1,4 2 1,-1-3-1,2-5 5,-1-13-6,-2-5 0,1-8-15,-5-7-9,0-4 24,-3 0 15,3-10 8,0-2-4,-3-11-4,0-7-3,-2 1-1,-2 4-10,-2 7 1,-2 12-1,4 9 36,1 2-11,0 4-26,-2 2 0,-2 3 5,-3 8-5,-3-1 1,7-5 0,1-4 0,5-5-1,1-3-14,5 5 1,0-1-35,8 1-81,3-3-116,7-4-238,32-50-114</inkml:trace>
  <inkml:trace contextRef="#ctx0" brushRef="#br0" timeOffset="854.0489">3693 8829 985,'0'0'254,"1"0"-170,-1 0-36,0 0 40,1 0 25,-1 0-7,0 0-46,2 0-60,-2-1 0,4 2-21,5 2 21,7 0 15,5 4-15,9-2-44,6 3-109,3-2 12,4-4-136,2-5-67,72-25 56</inkml:trace>
  <inkml:trace contextRef="#ctx0" brushRef="#br0" timeOffset="1043.0597">4278 8787 373,'4'8'243,"1"-4"-87,6 6-27,-4-1-16,-1 1-34,0-3 22,-1-3-32,-2-2-9,1-1-21,3 1-39,6-2-1,6 0-26,5-2-39,4 1-99,5 1-90,3 1-13,56 18-43</inkml:trace>
  <inkml:trace contextRef="#ctx0" brushRef="#br0" timeOffset="1621.0928">4751 8884 235,'8'0'188,"-4"2"-50,6-2-38,-4 1-4,2-1-15,2 0-12,-2 0-1,3 4-19,6-4-23,-4 0-17,4-4-3,2 3 1,-4-1-7,3 1 9,-5 1-3,-3-3-5,0 0-1,1 3-7,-2-7 1,5 2-8,0-5 14,4 1 0,0 2 0,4 0-1,-1-1 1,0 4 0,0 2 1,3-1 0,-5 3 6,2-3 1,-2 3 5,2 0-4,-6 0 5,3-2 13,-3 1 3,3-3-11,3 1-1,1-1 2,8-3-14,2 3 3,3 1-9,0 5 0,-2-1 0,-3 3 1,-5 4-1,-2-2-1,-2 1-9,-3-3-4,3 0 14,0-2 0,2-2 6,4 0-6,3-4-43,2 2 11,0 2-2,-3 0 14,-4 0 19,-7 2 0,-7 0-11,-5-2 0,-3 2 12,-3-2 0,0 0 17,0-2 5,1 0-22,1 0-7,0 1 7,0-4 0,1 1-84,-3 0-59,-11 0-41</inkml:trace>
  <inkml:trace contextRef="#ctx0" brushRef="#br0" timeOffset="2454.1404">3882 8846 686,'-3'0'303,"3"0"-138,-3 1-114,3-1-51,2 3 0,2 1 0,9 3 46,2 2 7,11 1-16,9-3 11,10 1-22,10-8-26,1 0 0,7-4 28,2-1-28,9-1 50,43-1-10,17 0-5,16 2-23,-33-1 7,-20 2 5,-2-3 3,-2 1-18,-4-3 15,-52 8 2,1-3 7,-5 4-17,35 4-4,-8-3-7,-3 2-4,-7 0 0,-3 0 0,-4-3 10,-1 0-10,-2-3 0,-1 0 12,0-1-12,-5-4 1,-6 3 11,-4-1-2,-3 2 7,-6 1-17,-6 2 9,-5 1-10,-2 0 11,-2 0 5,-2 1-1,2-1 3,-3 3 0,2-3-10,-1 0-1,-1 0 23,-1-3-30,-6 0-89,-5-6-91,-3-1-114,-47-16-212</inkml:trace>
  <inkml:trace contextRef="#ctx0" brushRef="#br0" timeOffset="3850.2203">3010 6865 471,'-3'-2'556,"3"2"-473,-5 4-83,5 6-13,0 12 12,0 11 1,-2 8 2,-1 8 35,1 6 4,-1 6-10,0 1 2,0 1-10,0 0-5,-1-5-3,2-4-8,-1-15 1,2-6-7,1-12-1,0-13 6,2-4-5,2-4-1,-2 3 0,4 1 21,4 0 26,4 3-22,3-5-10,6-4 36,0 1-16,6-9 10,2 0-17,-1-2-10,2-6-9,-2 3 2,-8 0-10,-3 8 5,-10 1-6,-3 6 0,-5 2-35,-2-2-34,-2 4-19,3 0-46,0 3 31,0 9-94,-1 23-166</inkml:trace>
  <inkml:trace contextRef="#ctx0" brushRef="#br0" timeOffset="4234.2422">3392 7300 945,'3'0'168,"2"0"-152,5 0-8,1 0-7,3 2 22,-3 4-9,-1 2-14,2 4 0,0 5 32,-1 5-9,-3 5-22,-2 7 20,-5 7-4,-3 6 1,-4 4-5,-4-6-13,4-10-18,3-12 10,2-13 8,1-9 14,-2 3 34,2-2 24,-2-4-9,7-2-44,8-3 17,20-8 2,13-8-10,12-7-9,3 4-19,-7 13-30,-10 11-111,-13 20-124,-8 89-83</inkml:trace>
  <inkml:trace contextRef="#ctx0" brushRef="#br0" timeOffset="4813.2753">3080 9704 1461,'0'0'306,"-1"-2"-210,1 0-76,3 6-20,0 2-15,0 10-36,2 9 51,-2 9 12,-3 9-1,-3 6-10,-2 6 7,-1 0-2,4-1 6,0-5-11,0-4 0,4-7 5,-1-2-4,2-6-2,1-8 1,6-10-2,-3 2-8,2-6-21,7-3 0,5 1 30,4-3 3,5-6-2,5-3-1,2-3-10,4-5-104,3-3-131,62-44-427</inkml:trace>
  <inkml:trace contextRef="#ctx0" brushRef="#br0" timeOffset="5055.2892">3610 10084 1542,'0'3'217,"0"-3"-205,5 12-12,0 5-27,3 18 27,-1 14 59,1 12-41,-1 6-1,-4 1-1,2-5-8,-2-7-7,-1-11 0,-2-9-1,0-4-10,0-8-65,0-5-156,-15-19-387</inkml:trace>
  <inkml:trace contextRef="#ctx0" brushRef="#br0" timeOffset="6320.3615">8459 5767 644,'-6'19'108,"1"10"-78,-2 23-18,-3 25 1,-1 13 40,-8 60 47,2 23 20,10-124-1,4 0-25,-3 49-41,0-5-11,0 2-18,0 2-9,0-3 3,-1-1 4,2-14-16,3-16-6,0-18-12,2-18-57,2-17-51,-2-12 62,-4-56-233</inkml:trace>
  <inkml:trace contextRef="#ctx0" brushRef="#br0" timeOffset="7073.4046">8518 5783 330,'2'0'246,"2"0"-170,7 0-44,7 2 17,1 2 22,11 2 8,-1 4 37,0 10-13,-2 0-40,-5 2-37,-3 3-26,-6-1 22,-4 6-5,-3 3 7,-5 8-5,-7 12 10,-7 11-10,-16 9 4,-10 6-11,-7-9 6,-3-10-9,4-19-2,10-12 1,8-13-7,7-2 5,8-7-5,6-2 0,3-5-1,5 0 0,2 0-41,7-1-59,13 1 100,12-2 15,19 2 12,6 0 4,6 3 7,-3 4-1,-7 4 2,-8 3-4,-12 7 4,-9 1-23,-9 6 2,-8 5-3,-9 8 0,-8 6 17,-16 12 17,-8 7-14,-15 1 1,-9 4-14,-4-5-8,-3-11-1,3-8 1,9-11-13,10-19-1,12-11-39,3-10-142,-24-48-399</inkml:trace>
  <inkml:trace contextRef="#ctx0" brushRef="#br0" timeOffset="7538.4312">9366 6222 1137,'-2'-3'294,"2"2"-162,0-3-102,5 4-30,1-2-6,16-2 6,11-4 81,21-2 12,8-3-43,10 3-25,0 0-11,-6 4 1,-7 2-9,-11 4-6,-4 3 0,-12-2-6,-1 1 5,-6 1-24,-8 2-98,-2-3-21,-4 2-111,-4 2-221</inkml:trace>
  <inkml:trace contextRef="#ctx0" brushRef="#br0" timeOffset="7832.448">9394 6824 1256,'9'-4'207,"6"-2"-153,14-3 20,7-5 17,5 3 14,4 2-27,1 3-24,3 6-4,2 4-22,0 4-5,1 1-10,3 3-12,-7-4 11,-2 0-6,-4-2 3,-3-2-9,-2-4-15,-10-4-89,-5 2-29,-10 0-43,-3-2-408,-9-25-178</inkml:trace>
  <inkml:trace contextRef="#ctx0" brushRef="#br0" timeOffset="9184.5254">10950 6800 1003,'-1'2'274,"-2"1"-176,2-2-71,-1 1-14,1 2-13,1-4-1,-2 0 1,1 0 9,1 0 0,0 0-3,0 0 0,0 0-5,0 0 0,0 0 0,0 0 6,0 0-6,0 0 8,0 0-3,0 0 3,0 0 15,0 0 23,0 0-1,0 0-5,0 0-10,0 0-10,0 0-4,0 0-17,0 0-8,0 0-8,6 16 16,-2 0 7,2 10 17,-5 10-9,-4 5-3,-5 8-10,-8 6 16,-4 0-10,-3 2-7,2 2-1,4-7 9,9-11-8,6-7-1,4-14-11,9-9-44,6-5 55,11-8 1,13-7 55,16-13-17,54-33-20,20-21-5,-91 53-14,-6 1-5,29-21-28,-10 13-9,-17 10-16,-15 9-34,-15 8-55,-12 7-61,-13 7 4,-62 20-281</inkml:trace>
  <inkml:trace contextRef="#ctx0" brushRef="#br0" timeOffset="9432.5396">11238 6820 1253,'-2'4'231,"4"3"-200,-2 12-13,0 14-1,-2 13 37,1 14 16,-2 8-10,-7 7-6,0 5-22,0 4-22,-6 4 2,3 1-4,-2-11-8,11-7-56,2-22-80,6-20-98,10-21-272,48-94 28</inkml:trace>
  <inkml:trace contextRef="#ctx0" brushRef="#br0" timeOffset="9781.5595">11514 6853 1237,'11'0'189,"5"2"-132,18-2-19,11 5 5,7-10 34,5-3-19,-2 1-34,-5-2-13,-4-4-4,-10 7-7,-8-4-30,-11 7-66,-6 2-84,-9 2-97,-4 5-70,-8 3 224,-4 6 100,-6 3 23,0 8 64,-7 3 113,-6 13 17,-2 13-1,-13 13-44,-4 14-50,1-1-29,1 1-11,10-14-28,8-5-11,14-12-4,7-20-16,16-17-88,11-17-107,17-21 21,109-108-286</inkml:trace>
  <inkml:trace contextRef="#ctx0" brushRef="#br0" timeOffset="9956.5695">11914 7125 637,'-7'20'208,"-5"2"7,-8 26-26,-1 8-59,4 4-50,7 1-7,9-6 1,7-3-25,10-8-2,7-10-22,7-9-25,4-13-19,5-16-103,4-15-82,8-22-127,93-126-182</inkml:trace>
  <inkml:trace contextRef="#ctx0" brushRef="#br0" timeOffset="10338.5914">12527 6816 821,'0'-2'616,"3"2"-588,4 2 7,5 11-35,6 4 13,5 11-2,-5 10 2,4 5 4,-4 2-16,0 6 10,-3 2 29,2 10 35,0 0 5,-5 3-34,3 5-16,-7-6-16,-4-2 5,-4-12-2,0-20-7,-2-13-4,1-14 21,-2-8 62,-7-14-23,-2-9-41,-2-17-25,-2-15-11,9-9 2,6-5-31,9-2 13,14 5 0,8 5 26,9 0-14,9 1-26,3 5 1,-1 14-10,-9 13-95,-10 15 4,-12 17-153,-4 37-319</inkml:trace>
  <inkml:trace contextRef="#ctx0" brushRef="#br0" timeOffset="10630.6081">13115 7350 714,'3'27'138,"-1"-2"-12,6 23 15,6-2-21,1-11 31,4-16-29,-4-12-28,2-13-26,-4-9 49,2-9-38,2-11-32,-4-1-34,-6-3 5,-5 10 17,-7 5-2,-2 10 40,-5 5-5,-6 9-50,-4 5-9,-11 13-9,-6 6 0,-4 5-20,1 0-99,2-6-86,3-10-74,-46-33-262</inkml:trace>
  <inkml:trace contextRef="#ctx0" brushRef="#br0" timeOffset="11113.6357">10502 6495 723,'-1'-3'614,"0"1"-459,1-2-89,1 4-66,4-1-29,8 1 29,11 1 32,21 3 92,22 1-38,73 2-11,65-9-2,80-17 8,-79-24 6,14 0-25,11-20-29,-10 5-14,-3 6-8,-17 14-7,-38 23-3,-33 11-1,-27 19 0,-64-5 2,-11 2-2,-7-2-30,21 9-33,-18-6-39,-14-7-60,-12-9 54,-12-8-39,-112-68-732</inkml:trace>
  <inkml:trace contextRef="#ctx0" brushRef="#br0" timeOffset="11696.6691">11118 5167 996,'0'3'142,"0"1"-128,1 8-14,1 10 21,1 11 57,-5 12 24,-2 10-29,-6 10-16,-7 12-16,-7 7-11,-7 8-15,-4 2-5,-1-3-1,5-13-9,4-21-38,12-24-41,5-17-23,0-15-21,-7-40-201</inkml:trace>
  <inkml:trace contextRef="#ctx0" brushRef="#br0" timeOffset="12200.6979">11057 5164 948,'-1'0'221,"1"0"-80,0-3-126,3 9-15,0 1-11,5 11 11,2 9 38,4 7 24,-1 13-17,-2 6-14,-2 6 10,-2 5-10,-6 0 13,-1-2-1,2-9-13,1-13-10,1-13 8,1-13 1,2-6-17,4-8-12,4-7 37,5-8 5,10-15-1,9-17-20,3-14-21,0-9-12,-7-1-56,-8 1-10,-9 2 2,-4 7-1,-7 9 56,-6 17 21,-2 15 29,0 13 32,-3 7-38,2 4-23,-3 9-15,-4 7 15,-3 17 11,0 16 29,-4 9 11,0 5-12,7 0-3,2 0-6,-1-4-10,5-11-5,1-6-14,4-5-1,4-12-57,3-7-99,11-9-163,64-29-215</inkml:trace>
  <inkml:trace contextRef="#ctx0" brushRef="#br0" timeOffset="12507.7154">11671 5718 686,'1'14'174,"4"4"36,7 11-81,0 4-24,4-8 1,4-5 16,0-7-61,-4-8-28,-2-10-7,-4-8 83,3-9-44,-2-9-34,-3-10-4,-3 0-27,-7-4-21,-5 5 21,-5 8 8,-6 4 22,0 14-17,-2 10-1,-3 8-7,-4 10-5,0 9-1,3 6 1,6 1-1,9-4-4,12-5-21,3-5-97,15-8-79,6-8-334,76-57 34</inkml:trace>
  <inkml:trace contextRef="#ctx0" brushRef="#br0" timeOffset="13288.7601">12110 5010 1379,'-1'-2'267,"1"2"-141,0-4-75,1 6-39,5-4-2,8 0 16,15-2-4,9-2-5,13-6-10,-1 2-5,0 3-2,-10 1-17,-8 4-7,-10 2-39,-5 0-40,-11 4-34,-6-2-44,-5 2 61,-5 4 90,-5-1-26,-1 3-16,-3 2 51,6 0 15,4-4 5,3 3 0,2-3 1,-2 4 0,-2-5 1,4 3 26,2 1 26,-2 3 19,2 6 3,2 5 12,2 12-3,2 7-3,2 6-3,3 3-39,2 6-6,-1-5 6,-1-5-20,1-1-7,-4-12 5,-4-4-1,-2-3 16,-5-7-8,-6-2-6,-3-3 4,-7 1-1,-7 3-6,-6 0-4,1-4-5,5 1-5,5-7 0,5-3 1,6 0 4,6-8-5,3 0 6,5 0-7,2 0-7,2-7-44,6 0 51,6-5 13,10-1 10,7-7 5,3 1-5,1 4-5,3 2 1,-2 3 5,1 4 0,-1 5 3,0 2-6,-1 1 11,0 4-14,-5-2-17,-1 2 11,-11 1-12,-4-3 1,-7-1 6,-7 0-7,-4 0-15,0-3 13,-2 0-5,0 0-2,-3 0-8,-8 0-25,-4 1-118,-6-1-121,-24-11-365</inkml:trace>
  <inkml:trace contextRef="#ctx0" brushRef="#br0" timeOffset="14739.8431">13886 5145 1227,'-11'0'177,"2"6"-114,-9 3-45,-2 15-8,-4 18 7,-5 16 8,-3 21 5,-16 74 24,10 46-16,14 32-10,5-48-13,0 20-6,-13-9 0,-1-22-7,13-24 11,17-99-1,6-12-6,3-6-6,10 28-21,12-24-60,12-19-189,12-26-178,124-98-112</inkml:trace>
  <inkml:trace contextRef="#ctx0" brushRef="#br0" timeOffset="15196.8693">14473 5722 1143,'-24'0'186,"0"3"-104,-22 2-41,0 9-28,5 9-7,9 2 2,10 5-3,12 1-4,6 6 9,8 8-1,8 4 4,8 2-1,8-9-12,11-1-15,10-9 15,11-6 24,4-3-18,-6-4 7,-9 3 4,-13 1-17,-12-3-9,-11 2 9,-10-5 1,-9 5 27,-12 4 26,-18 4-4,-20 4-23,-11-1-11,-8-1-10,9-9 5,10-14-11,21-9-16,19-15-80,44-86-490</inkml:trace>
  <inkml:trace contextRef="#ctx0" brushRef="#br0" timeOffset="15417.8819">15094 5567 1384,'0'2'177,"-2"-1"-168,-1 5-9,-2 9-3,-6 9 3,-9 16 42,-10 9-7,-6 10-13,0 4-13,3-6-9,13-12-51,14-16-102,7-16-90,12-20-34,34-32 44</inkml:trace>
  <inkml:trace contextRef="#ctx0" brushRef="#br0" timeOffset="15573.8908">15135 5879 567,'5'17'186,"1"9"-23,4 19-26,-1 4-62,-5 8-9,-3-6-9,-4-2-24,-5-4-9,-5-6-6,-2-8-18,3-13-72,3-14-123,9-51-267</inkml:trace>
  <inkml:trace contextRef="#ctx0" brushRef="#br0" timeOffset="15962.9131">15483 5915 850,'3'7'122,"0"1"-20,4 15 46,-5 8-4,-2 10-49,-9 10-61,-5 7-11,-2-4-1,-2-2 1,6-8-10,5-16-4,5-11-3,4-14-6,5-10-14,8-16-7,14-18 21,14-21-63,10-17 21,7-7-9,1-2 36,-7 13 15,-6 22 35,-17 16 11,-13 19 5,-11 15-13,-7 6-4,-1 7 46,2 9 16,5 11-32,2 15-14,5 12-17,-2 11-11,-1 13 1,-1 3-11,-6 6-3,-6-8-2,-1-15-7,-1-19-15,1-22-54,1-13-79,0-17 10,9-91-722</inkml:trace>
  <inkml:trace contextRef="#ctx0" brushRef="#br0" timeOffset="16481.9428">16193 5685 1598,'3'-4'261,"5"4"-261,10 0 0,6 4 0,5 0 6,1-3-5,0 4 0,0 0 1,-3 3-2,-8 6-18,-7 8-23,-2 7 28,-8 10 13,-4 9 22,-10 14-4,-1 2-1,-8 7-11,-3 9-6,-2-3 1,-2 0 12,-3-11 2,1-15-9,6-18 2,4-14 4,6-12 1,1-11 11,1-12-1,4-15-23,3-18-5,7-18-25,7-11-3,8-1-15,4 12 48,1 20 18,-7 20 14,3 15-19,1 11-13,-4 8-14,7 13 14,1 15 3,4 13 97,1 4-31,-1 5-30,0 2-18,-7-4-4,-3-3-4,-3-4-4,-4-3 2,-3-8-11,-4-7 0,-3-8-8,-1-8-46,1-7-33,0-5-18,-2-6-48,1-10-136,-10-47-553</inkml:trace>
  <inkml:trace contextRef="#ctx0" brushRef="#br0" timeOffset="16772.9594">16645 6232 555,'9'-13'696,"2"4"-528,15-11-61,4 6-10,-1 5 8,0 5-24,-9 8-53,-4 9-27,-8 9 38,-8 8-16,-3 11-23,-8 8 12,-11 2-11,1 1 5,0-4-6,6-13-31,8-12-1,7-7 11,6-10-9,1-6 30,7 0 39,4-2-10,1 0 2,8 0-10,-4 2-12,0-2-7,-2 1-2,4-2 0,2-7-122,2 1-116,54-43-489</inkml:trace>
  <inkml:trace contextRef="#ctx0" brushRef="#br0" timeOffset="16961.9702">17273 6108 1120,'2'-3'528,"2"0"-460,7-1-22,5-4 17,6 2 15,0-1-18,0 3-21,0 0-27,-5 0-12,-4 4-39,-3 4-100,5 2-73,33 17-290</inkml:trace>
  <inkml:trace contextRef="#ctx0" brushRef="#br0" timeOffset="17509.0015">18007 5622 1340,'-15'6'191,"2"1"-139,-15 13-40,-5 10-6,-3 7 0,4-2-6,13-3-7,12-3 7,9-3 1,11-3 12,8 6-4,8-1 11,11 1 7,4 2-8,2 0-13,0-5 11,-2 0-11,-5-3 0,-10 2 10,-10-3-16,-8-3 9,-14 1 5,-13 3 38,-21 6-2,-19 4-22,-62 28-28,74-47-24,-28 10-33,22-21-91,61-107-200</inkml:trace>
  <inkml:trace contextRef="#ctx0" brushRef="#br0" timeOffset="17745.015">18590 5479 1802,'2'0'218,"-2"1"-218,0 5-80,0 8-49,-3 6 77,-10 6 51,-4 5-16,-10 6-5,-2 4-22,-6-1-46,7-3-4,9-6-64,8-8-73,9-9 27,10-6-87,33-8-82</inkml:trace>
  <inkml:trace contextRef="#ctx0" brushRef="#br0" timeOffset="17913.0246">18522 5792 199,'10'4'216,"0"2"-25,10 7-5,-10 6 3,1 8 7,-4 8 1,-4 4-49,-1 2-67,-4 2-1,-1-5-16,-4 4-11,-4-2-14,1-3-8,-6 1-19,2-8-12,0-1-34,6-10-104,6-11-189,26-35-211</inkml:trace>
  <inkml:trace contextRef="#ctx0" brushRef="#br0" timeOffset="18267.0449">18838 5931 938,'2'-3'300,"-1"3"-137,4 2-64,-2 12-10,2 5 31,-5 19 10,-5 11-49,-10 13-27,-2 0-27,-2-1-3,6-12-10,5-18-4,5-10 1,3-17 2,4-10-13,9-14 9,12-18-9,11-20-53,7-17-2,0-7-70,-4 7 95,-4 15 24,-10 17 6,-4 20 5,-8 16 5,-1 11 5,-2 10 6,-2 10 38,-3 9 14,-5 9-4,-3 0-43,-1 6-7,0-2-8,4-1 1,4 0-9,10-2-3,10-6-105,7-3-77,11-3-83,58 23-308</inkml:trace>
  <inkml:trace contextRef="#ctx0" brushRef="#br0" timeOffset="18875.0796">19382 5680 1153,'11'-13'210,"3"5"-117,18-16-51,9-3-18,10-1-22,2 1 11,-6 9 14,-10 11 11,-13 7-7,-6 12-20,-6 15 38,-1 12 23,-5 12-9,-6 7-21,-4 8-22,-9 0-10,-1-1-2,-4 2 7,-3-7 7,-3-9-8,-2-7-13,1-15 5,-1-15 14,0-8-2,1-13 0,-2-6-5,3-11-10,8-13-3,6-12-39,5-3 9,7-3 5,4 5-11,5 11 36,4 16 10,3 11 19,6 12-14,5 7 0,8 11 27,2 12-2,-1 8 11,1 4-16,-3 3-4,-8-1-22,-4 0 14,-4-3-14,-5-5-4,-2-4-4,-7-12-2,0 0-49,-4-9-52,5-4-53,3-3-152,38-29-378</inkml:trace>
  <inkml:trace contextRef="#ctx0" brushRef="#br0" timeOffset="19089.0919">20109 5983 1599,'2'3'195,"-1"7"-160,2 16-22,0 17 4,1 14 47,-6 11 10,0 7 10,1-4-42,-2-8-18,1-12-14,1-16-2,-2-16-7,3-8-1,0-10-14,1-9-16,2-11-148,26-90-379</inkml:trace>
  <inkml:trace contextRef="#ctx0" brushRef="#br0" timeOffset="19306.1043">20448 5234 1080,'2'-3'0,"-2"6"-231,0-2-23,0 5 169,0 2 85,-2 0 57,-2 2-30,4-1-17,-2 1-4,-1 0-6,-6 18-54</inkml:trace>
  <inkml:trace contextRef="#ctx0" brushRef="#br0" timeOffset="19636.1232">20545 5115 1223,'2'3'368,"4"4"-295,7 9-62,6 17-2,2 15 25,3 16 46,-4 11-17,1 14-3,-4 5-18,-2 3-5,-5-1-19,-6 1-1,-9 0 2,-14 61-8,-27 8-10,-35-6 0,47-120-1,-8-5-56,-92 67-73,-19-15-163,40-50-324</inkml:trace>
  <inkml:trace contextRef="#ctx0" brushRef="#br0" timeOffset="21392.2236">9748 4131 1200,'-7'-2'152,"5"2"-115,-9-4-37,9 4-15,2 4-19,2-2 13,2 2 9,9 4 12,2 2 9,11 6 87,9-3-15,7-3-44,5 0 5,0-6-22,2-2-11,1-4 33,3 1-26,14-2-4,51-3-11,28 6 12,20 9-5,-53-4-2,13 0-5,11-10 19,15-9 7,-10-3 19,-7-5-19,-6 0 3,0-1-7,3-5-8,5 9-6,-9-9 0,13 6-9,2-1 1,7 4 14,-16-4-9,-5 3-6,11 2 2,-5-2 14,3 3-5,-20-1-10,-7 1 8,-18 2-9,-51 11-1,-9 2 1,-3 1 6,20-5-5,-13 6-1,-16 0 0,-7 0 1,-9 0-1,-4 0 0,-1 0 0,0 0-1,2 0-38,-2 0-40,0 0-38,1-4-47,-2-4-131,-35-25-425</inkml:trace>
  <inkml:trace contextRef="#ctx0" brushRef="#br0" timeOffset="23171.3254">4501 8883 765,'0'0'144,"1"0"-134,-1 0-10,2 0 0,-2 0 21,0 0 45,1 0 54,-1-3 0,2 3-27,-2 0-24,3-3-63,2 3 6,3 3 6,4-3-1,4 3-17,-1-6-6,7 0 6,-1-1 4,4 0 17,3-2-4,0 4-16,1 1-1,1 2 1,1 3 0,2 1 11,8 2-6,6-4-6,6 1 16,7-1-2,6 1-13,-3-4 27,-3 0-11,-6 0-7,-9 0-8,-6 0 13,-9 2-15,-5 0 2,-7-1-2,-2 2 9,0-6-9,8 0-18,5-7 18,11-8 14,10-9-8,8-9-5,-1 1 6,-1 3-7,-7 12-12,-10 11-9,-9 13-36,-8 10 54,-2 7 3,-1-1 1,-5 2 5,8 3 5,-2 2-1,7 3 2,9 1 3,5 4 3,8-4 14,6-1-13,2-4-11,2-8 8,-2-7 8,1-13-7,-4-7 32,-4-5-20,0-7-20,-5-4 4,-4-4 5,-2 4-9,-6 1-1,-9 5-7,-6 5 4,-6 6-5,-5 7-22,4 1 11,5 1 11,11 1 5,13-2 1,17-8-5,55-12-1,25-16 8,-6-6 7,-96 35-14,-9 2-1,-6 1 21,20 1-21,-19 3-20,-6 4 5,-5 4 12,-2 2 3,2 5 11,5 1-4,5 5 2,7 2-3,9-7-5,13-2 1,6-10-2,9-8 27,-3-7-27,-7 1 1,-11 1 17,-13 6-18,-9 0-21,-9 6 4,-5 3 17,-2-2 1,2 4 8,-1 2-1,3-5-7,2-1 0,5-3-1,8-5 0,4-2 4,5-8-4,3-3-61,1-3-56,-9-2-5,-7 6-149,-18-9-112</inkml:trace>
  <inkml:trace contextRef="#ctx0" brushRef="#br0" timeOffset="25582.4633">22919 2125 551,'-39'5'0</inkml:trace>
  <inkml:trace contextRef="#ctx0" brushRef="#br0" timeOffset="25877.4802">22525 2378 1214,'2'-6'231,"0"0"-103,4-5-55,2-1-7,1-1-12,4 2 6,-2-2-4,-4 5-16,-2 2-7,-4 6-27,2-4-5,-3 8-1,-3-4-23,3 0-76,-1 4-76,-1 2-89,4 3 13,-2 7-50,-11 20-168</inkml:trace>
  <inkml:trace contextRef="#ctx0" brushRef="#br0" timeOffset="26249.5014">22317 2664 1141,'12'-7'189,"6"1"-131,20-4-43,10-7 12,5 2 6,-4 0 9,-11 7 2,-13 8-29,-10 6-15,-7 10-36,-6 3 36,-3 18 7,-9 10 10,-5 9-11,-3 12 15,-5 2 3,7 3-24,3-4 8,7-8 2,4-12-10,8-11 3,-1-12-3,5-13-1,0-6 1,8-7 17,6-10-17,13-9-6,11-22-173,13-11-172,107-124-172</inkml:trace>
  <inkml:trace contextRef="#ctx0" brushRef="#br0" timeOffset="26663.5251">23231 2274 971,'-5'-4'261,"1"3"-99,-6-5-63,0 4-48,0 2-30,1 3-13,-3 3-8,1 8 0,-1 8-10,4 9 10,2 14-4,3 8 4,3 10 10,3 2 4,3 2-7,2-3 0,2 2-6,-3-2 16,2 3-8,0 3 8,-2 5 8,1 11 2,-1 4 9,-2-4 41,-1-2-43,-4-15-11,-1-4-4,-4-11 1,-5-12-2,4-13-2,-2-10-4,1-9 9,-5-6 5,-5-11 5,-6-5-31,-11-14-78,0-18-114,-50-129-291</inkml:trace>
  <inkml:trace contextRef="#ctx0" brushRef="#br0" timeOffset="26845.5355">23007 2809 1360,'6'-4'210,"8"1"-150,16-3-42,9 5-9,12-4 27,7 1 42,-4-2-17,-8 5-35,-7 1-20,-6 1-6,-5 7-186,17 16-493</inkml:trace>
  <inkml:trace contextRef="#ctx0" brushRef="#br0" timeOffset="27414.5681">24386 2474 1461,'4'-4'83,"2"3"-83,10-4-164,5 7 126,6 1 38,6 6 18,0 3 13,1 10 1,-3 15-5,-2 8 37,-4 11 32,-9 12-27,-7 4-13,-7 11-14,-10 3-15,-11 6-11,-11-2 2,-4-9 0,0-21-3,10-23-4,14-21-1,4-16 32,7-16 47,4-18-89,5-27-9,20-68-12,23-35 21,23 0-1,-50 118-13,4 10 4,-2 2 7,22-25 2,-5 12 2,-2 13-2,-2 5-17,-1 11-102,-4 9-24,-2 7-105,19 41-216</inkml:trace>
  <inkml:trace contextRef="#ctx0" brushRef="#br0" timeOffset="27713.5852">25039 3253 639,'1'13'333,"4"1"-218,2 14-29,7-9-34,-2-3-8,5-10 28,7-8 52,9-10-43,6-7-58,6-12-7,-1-4-10,-11 3 5,-13-1 8,-13 5-1,-10 6 78,-9-1-7,-6-1-34,-12 2-22,-4 6-15,-3 2-6,7 11 0,9 4-12,4 8-7,7 11-110,4 5-150,3 9-190,50 34-82</inkml:trace>
  <inkml:trace contextRef="#ctx0" brushRef="#br0" timeOffset="28253.6161">25926 2319 1206,'2'0'381,"-1"0"-287,4 2-94,4 2-46,9 4 46,7 6 49,12 8-14,9 7-8,7 3-9,3 4-3,-5 3-14,-3 5 7,0-1 22,0 10-8,-2 4-5,3-2-16,2 9 16,-1-3-11,-5-7 0,-9-10-6,-10-10-3,-13-12-45,-10-7 3,-12-6 45,-14-2 27,-21 11 15,-67 18-23,-55 21-8,6-11-10,127-40-2,17-2-50,11-8-64,-4-7 1,102-118-798</inkml:trace>
  <inkml:trace contextRef="#ctx0" brushRef="#br0" timeOffset="28651.6388">26440 2184 842,'3'-4'961,"-2"3"-961,8-6-24,5 9-21,4 3 45,7 2 14,8 2 9,10 5 2,12 8-8,17 8-17,48 24 42,-76-33-33,34 19 5,-13 3-14,-16-2-17,-16-1 11,-11-3 6,-5 2 11,-2-3-9,-2 2 7,2 0-8,-4 8 0,-4 2-1,-4 6 0,-6 5-12,-9 3-4,-18 5 16,-20 1 25,-61 44-2,-43-1-8,7-20 1,121-72-14,13-1-2,6-4-27,-4 11-207,71 3-482</inkml:trace>
  <inkml:trace contextRef="#ctx0" brushRef="#br0" timeOffset="29417.6826">28184 2147 1368,'0'0'475,"1"0"-475,1 4-6,1 10-24,0 7 0,-3 11 30,-6 14 12,0 11 18,-6 12 9,-3 10-15,-7 9 1,-16 64 5,-16 18 26,13-12-23,33-110-17,-1-7-7,-1-1-1,-6 37-2,2-12-5,1-16 5,4-12 0,5-13-6,8-5-18,9-9 18,23-4 12,22-2 75,84-14-6,64-16-30,-9-4-25,-103 18-14,-65 8-12,-7 2 14,-8 2-5,15-4-9,-19 4 5,-7 0-5,-3 0-6,0 0-5,0 0-32,3 0-35,9 0-77,43-30-310</inkml:trace>
  <inkml:trace contextRef="#ctx0" brushRef="#br0" timeOffset="46610.666">8156 8886 115,'3'0'30,"-3"0"-15,1-2 54,1 2 65,-2-4-20,0 1-63,0-1-30,0-3-5,0 4 25,-2 1 64,2 2 6,0 0-29,0 0-31,0 0-15,2 0-7,-2-1-10,3 2-17,3-1-2,1 4 9,4 0-4,5 0-4,5-4 10,3 4 0,3-4-4,3 0 4,2 0 1,3 0 0,5 0 4,8-4-4,7 0 24,3-4-15,4-6-6,-4 6-7,-6-2-8,-2 1 1,4-1 7,6-1-7,7-2-1,0 4-3,5 1 3,1-1 8,0 0-2,-1 0-5,-1-4-1,0 0 0,-1-2 0,6-3 1,1 2 10,46-7-11,-83 18 1,38-4-1,-1 5 1,-3 6-1,-2 0 0,-3 2 1,5 1 0,1 0-1,1-4 1,-4-1 0,1-1 0,1-4 0,-5 4 0,3-5 0,0 4-1,-3 2 1,2 4-2,-3 1 2,-1 5-2,-7 1 1,-2 4 0,-4 0-1,2-3 1,0 1 1,-1-4-1,3-1 1,-2-1 0,2-4 0,0 4 0,-2-2 4,2 1-5,-1 1 0,0-1-11,3-2 10,1 5 1,2 0-1,3-2-1,2 0 1,0 2-1,0-3-8,-4 5-7,-1-4 1,-5 1 10,1 2-2,-1-1-1,-3-1 3,7 8 6,-3-3 0,4 3 0,0 1 0,1-1 0,-3-2-7,2-3 6,-1 0 0,-2-6-8,1-1 3,-4 2-6,-5-1-4,2 6-29,-5-1-3,-1-1 3,1 5 28,-3-3 10,-1 0 6,-2 5 0,0-5 0,2 1-8,3-2 0,-2-2 9,3-4 0,1-3-1,1-4 2,1 1 1,0 0-2,0 0 2,2 2-1,-5 0 0,6 0-1,-4 2 0,3-2-1,1 2 1,2 0 0,-2 0 0,9-2-6,-1 1 5,4-1 1,-5-1 0,3-3 0,-7 2 1,-3-1-1,0 0 6,-1 2-6,-5 2 1,3 3-1,0 2 0,3 3 0,1 1 1,2-2-1,2 2 1,0 0 5,-1-7-6,1 1-1,-2-4 1,3-1 0,-3-2 12,3 2-6,0 2-6,4-1 0,-1 3 1,2-6-1,1 2 1,3-5 0,1-2 5,0 0-6,0 1 0,-1-1-6,-7-2 6,-2 6 1,-10 4 5,-4 2-6,-9 3-22,-6 7-11,-4-2-63,-5 0-32,-6 2-20,-2-3-8,-7-1 13,-4-1 50,-1-4 68,-3-4 25,1-5 21,-1-3-21,4-32-90</inkml:trace>
  <inkml:trace contextRef="#ctx0" brushRef="#br0" timeOffset="47016.6892">17179 9099 135,'-2'1'175,"0"-1"-56,-3 0-13,0 2 10,1-2-26,3 2-53,0 6-30,-1 6-6,-1 5 10,3 3 1,1 5 6,1-3-4,1-4-5,0-7 1,0-8 7,1-5 11,3-5 43,3-12-22,4-12-37,2-11-12,0-3-28,-4 5-4,-6 3 32,-5 11 17,-1 10 122,-9 14-59,-4 11-50,-10 3-15,0 9-5,5 3 17,7-3-18,7-1-9,6-7-2,-1-7 2,2-2 0,-1-6 9,-1-3 10,0 0 13,3-2 8,-3-5-7,1 1 2,-5 2-22,-3 0-13,-5 7-34,-5 7-176,-44 22-291</inkml:trace>
  <inkml:trace contextRef="#ctx0" brushRef="#br0" timeOffset="48155.7544">4622 6504 737,'0'-2'127,"0"2"-50,0-3-47,3 3-14,-3-3 32,0 6 35,-3-3-8,3 0-12,0 0-6,0 0 1,-2 1-22,2-1-20,-1 0-16,1 2-6,1-2-13,4 2-47,1-1 34,5-1-49,4 0-84,6 0-34,6 0-8,48 0-107</inkml:trace>
  <inkml:trace contextRef="#ctx0" brushRef="#br0" timeOffset="48803.7915">4628 6426 126,'-2'-1'373,"1"-2"-200,-4 0-73,5 0-32,0 3-31,0 3-20,0 0-10,0-3-1,2 4-6,1 4 0,4 5 1,9 0 0,1 4-1,2-4 0,5 1-48,0-2-98,41 13-119</inkml:trace>
  <inkml:trace contextRef="#ctx0" brushRef="#br0" timeOffset="48980.8016">4992 6631 506,'0'0'105,"3"0"-89,0 0-16,1 0-9,6 0 9,0 0-6,7-1 6,0-1-108,8-2-13,41 0-134</inkml:trace>
  <inkml:trace contextRef="#ctx0" brushRef="#br0" timeOffset="49148.8112">5418 6712 190,'2'4'57,"-1"2"21,4 3-34,-3 1-11,3-1-15,2 1-8,3 1-10,24 4-98</inkml:trace>
  <inkml:trace contextRef="#ctx0" brushRef="#br0" timeOffset="49328.8215">5896 6773 216,'1'1'99,"2"2"-50,5 6-4,-2 0-13,0 1-16,1 1-16,2 2-4,18 4-287</inkml:trace>
  <inkml:trace contextRef="#ctx0" brushRef="#br0" timeOffset="49698.8427">7971 7235 37,'3'9'29,"-2"-2"19,4 5-30,-4 9-18,-1 33-29</inkml:trace>
  <inkml:trace contextRef="#ctx0" brushRef="#br0" timeOffset="49875.8528">8390 7480 207,'9'10'60,"2"2"-36,14 8-15,51 35-9</inkml:trace>
  <inkml:trace contextRef="#ctx0" brushRef="#br0" timeOffset="50534.8905">6573 6980 82,'-3'-3'66,"0"3"33,-2 0 30,4-3 26,1-1-34,1 1-19,1 1-16,0 0-35,0 2-30,6-2-6,1 4 9,6 0-2,7 3-2,5 5-13,0 4-7,7 2-5,1 3-76,3-3-49,77 16-169</inkml:trace>
  <inkml:trace contextRef="#ctx0" brushRef="#br0" timeOffset="50685.8991">7461 7118 340,'6'4'123,"3"-1"-34,7 2-40,5 4-19,6 3-16,1-3-14,3 5-9,55 12-251</inkml:trace>
  <inkml:trace contextRef="#ctx0" brushRef="#br0" timeOffset="50851.9086">7895 7218 115,'10'10'38,"2"-3"-25,8 11-13,1 4-7,-2-5 5,8-3 2,-4 0 38,5-3-29,-3 1-9,3-2 0,2-3-22,51 16-56</inkml:trace>
  <inkml:trace contextRef="#ctx0" brushRef="#br0" timeOffset="51000.9171">8429 7446 69,'18'4'82,"3"0"-17,16 5-22,6-1 22,1-2-31,-1 3-7,-5 1 0,-2 4-12,-1 4-1,-4 0-13,2 3 2,-3 1-3,50 29-165</inkml:trace>
  <inkml:trace contextRef="#ctx0" brushRef="#br0" timeOffset="51152.9258">9385 7714 160,'15'11'71,"3"-2"-40,17 11-5,3 0-5,5 0-21,2 1 23,3-2-23,73 22-80</inkml:trace>
  <inkml:trace contextRef="#ctx0" brushRef="#br0" timeOffset="51271.9326">10253 7926 9,'24'9'84,"3"5"-60,24 4-19,4-1-5,90 17-72</inkml:trace>
  <inkml:trace contextRef="#ctx0" brushRef="#br0" timeOffset="51383.939">11040 8050 174,'28'5'63,"4"0"-45,29 2-18,7-1-27,93-4-123</inkml:trace>
  <inkml:trace contextRef="#ctx0" brushRef="#br0" timeOffset="52112.9807">14841 8357 192,'32'6'60,"1"-2"1,31 2-19,1 10-19,1-6-13,5-1-8,6-6 4,45 1-5,5-4 1,-86 0 4,-2 0-5,36 1 1,-5 1 4,-6 2-6,-4 0 0,-2 0 0,4 4-1,3 5 0,7 3-6,5 0-31,4 0 8,-3 1 14,-1 1 11,-4 4 4,0 5 1,-4 2 0,-2 4 2,0-1 4,-3 0-6,-4-2 1,1-6-1,-1-4 0,-1-5 1,1-11 0,0-4 32,-3-4 13,1-7-14,1 4 20,-1-2-4,0-2-18,-3 5-10,-13 2-11,-12 4-9,-16 4-14,-12 5-82,-9 3 21,-56 15-173</inkml:trace>
  <inkml:trace contextRef="#ctx0" brushRef="#br0" timeOffset="53046.0341">4553 10948 551,'-3'-6'150,"3"0"-31,-3-2-68,3 5-33,0 0-18,1 3 0,2 3 1,4-2 0,1 5 0,10-3-1,3 1-12,8-1-54,9-3-102,87-26-42</inkml:trace>
  <inkml:trace contextRef="#ctx0" brushRef="#br0" timeOffset="53210.0435">5368 10787 535,'14'0'99,"-2"0"-49,14 0-22,0 4-2,3 6-11,-4-2-8,5-5-7,0-3-45,70-41-171</inkml:trace>
  <inkml:trace contextRef="#ctx0" brushRef="#br0" timeOffset="53436.0564">6803 10428 280,'20'-10'92,"-1"7"-32,19-8-23,-5 10-23,1 2-8,-4 5-6,5 0-9,3-4-45,7-4-45,95-23-51</inkml:trace>
  <inkml:trace contextRef="#ctx0" brushRef="#br0" timeOffset="53632.0676">7693 10273 10,'17'4'9,"1"3"-8,19 5 0,3-2 0,1-4 0,5-3 6,3 0 10,3-3 2,2-3-10,-2 2 3,-1-1-10,-2 0 7,-4 1-9,0-2 1,-2 3-1,-6 0 0,49 4-36</inkml:trace>
  <inkml:trace contextRef="#ctx0" brushRef="#br0" timeOffset="53821.0784">9362 10190 292,'13'4'93,"0"-1"-57,19-1-27,8-2-9,105-30-75</inkml:trace>
  <inkml:trace contextRef="#ctx0" brushRef="#br0" timeOffset="53962.0865">10324 10067 189,'37'-6'64,"2"5"-43,36-6-21,0-4-27,96-13-91</inkml:trace>
  <inkml:trace contextRef="#ctx0" brushRef="#br0" timeOffset="54049.0915">10923 9987 121,'13'0'90,"1"6"-10,18-2-35,3 5-9,5 1-12,11 0-24,103 9-87</inkml:trace>
  <inkml:trace contextRef="#ctx0" brushRef="#br0" timeOffset="54199.1001">12240 9793 623,'20'3'103,"4"7"-103,24 9-28,8 4-79,6-6-130,106 5 12</inkml:trace>
  <inkml:trace contextRef="#ctx0" brushRef="#br0" timeOffset="54405.1118">14330 9600 93,'29'2'94,"-8"5"-43,26 6-34,-7 4-17,-3 3-5,74 23-94</inkml:trace>
  <inkml:trace contextRef="#ctx0" brushRef="#br0" timeOffset="54591.1225">15643 9528 144,'28'-18'45,"-4"-1"-36,21-9-9,-5-3-11,-7 9-7,20-4-81</inkml:trace>
  <inkml:trace contextRef="#ctx0" brushRef="#br0" timeOffset="54788.1337">16560 9167 121,'23'-7'68,"0"2"-37,23-11-19,-6 6-12,43-11-15</inkml:trace>
  <inkml:trace contextRef="#ctx0" brushRef="#br0" timeOffset="55012.1466">17088 9222 292,'0'0'278,"0"-4"-133,0 1-37,0 0-33,0 2-33,0-1-12,-2 2-30,-2 2-193,-17-11-436</inkml:trace>
  <inkml:trace contextRef="#ctx0" brushRef="#br0" timeOffset="58937.3711">19505 8010 567,'12'-14'100,"-2"2"-49,11-15-15,5 1 5,-6 5 10,-3 7-6,-4 8-20,-5 10-17,-1 3 26,2 10 7,1 6 7,4 3-12,1 9 6,3 5-11,4 7 13,-4 3-14,2 5 6,-6-5 6,-5 2-5,-7-7 1,-6 1 4,-8-4 16,-14 0-4,-10 5-13,-8 2-13,-8-6-13,3-6 2,8-17-10,12-12 14,12-16-6,2-12-5,6-11-10,3-12-48,6-12-8,10-7 28,14 0 17,7 8 4,1 10 1,-1 15 4,-6 11-7,-6 11-4,-6 9-2,3 9 15,2 4 28,1 6 8,5 3-2,3 8-7,3 1-1,0-3-14,1 0-5,2-3 1,-6-8-2,1-1-6,-4 0-65,-7-8-76,-5-4-127,1-3-34,8-44-167</inkml:trace>
  <inkml:trace contextRef="#ctx0" brushRef="#br0" timeOffset="59118.3814">20122 8377 625,'3'8'79,"1"1"52,3 12 1,1 5-11,1 10 13,-2 2-31,-2 3 7,-2 3-38,-2 1-30,-1-4-20,2-7 2,-2-5-10,1-11-14,1-10-2,-1-6-73,3-6-103,16-71-307</inkml:trace>
  <inkml:trace contextRef="#ctx0" brushRef="#br0" timeOffset="60058.4352">21134 7704 548,'15'-4'168,"8"0"-113,32-3 17,63-17 18,28-12 11,-106 29-22,-7 7-10,24-7 5,-17 20-34,-14 4 59,-11 15-6,-11 16-22,-6 10-17,-9 14-11,-12 7-4,-9 5-13,-8 0-5,-4 1-2,-5 1-2,1-2-16,2-15 17,8-12-18,7-18 12,9-17-6,4-13 12,-2-11-18,1-17-22,-1-14-76,3-25-32,7-13 8,7-8 38,9 2 53,3 17 25,2 18 6,1 16 16,-3 9 16,6 3-16,7 8-2,2-1-4,6 7 4,2 11 7,0 7 22,-2 12 29,1 8-9,-2 7 21,-7 3-25,0-3-25,-7 3-13,-5-6-1,-4-5-19,-3-1 10,-1-6-11,-2-1-33,-2-10-125,2-7-163,3-31-475</inkml:trace>
  <inkml:trace contextRef="#ctx0" brushRef="#br0" timeOffset="60350.4519">22004 8144 882,'18'-2'138,"-4"4"-59,11 0-5,-6 3 47,-1 7-46,-6 2 5,-6 4-5,0 3-29,-3 5-25,-7 3-4,-5 8-7,-8 2 7,-5 4-16,-5-3-1,6-3-16,3-11 2,6-11 5,9-7 2,5-2-7,7-6 2,9 0 12,7 3 1,9-6-1,5-3-10,2-5-41,-1 2-73,-3-6-140,41-41-228</inkml:trace>
  <inkml:trace contextRef="#ctx0" brushRef="#br0" timeOffset="60606.4665">23016 7231 1347,'-9'0'252,"0"4"-187,-12 8-53,-3 8-11,-6 9 6,-11 10-5,-6 6 5,-5 7 1,-8 10-7,-2 1-1,8-2-16,7-5-53,22-16-78,22-18-80,23-22 85,29-14-8,172-98-177</inkml:trace>
  <inkml:trace contextRef="#ctx0" brushRef="#br0" timeOffset="60944.4859">23413 7360 518,'7'3'196,"-7"7"-79,4 3 41,-17 9 34,-18 9-9,-21 7-53,-62 45-58,-50 22-25,-8 10-23,86-60-12,59-35-11,14-12-1,6-4-90,-6 4-112,21-22-257,17-3-246,11-11 606,9 1 99,1 1 159,-2 10-12,-5 5-21,-9 13 10,-8 14 11,-8 7 27,-2 18-28,-4 16-44,2 12-9,-4 9 36,2 6-47,0-3-23,-3 3-35,-4 6-5,-2-10-1,-2-10-9,-2-21-9,5-25-27,1-18-76,7-23-52,46-134-359</inkml:trace>
  <inkml:trace contextRef="#ctx0" brushRef="#br0" timeOffset="61483.5167">23598 7212 1344,'14'-16'175,"6"3"-136,24-19-39,12 3-18,9-7 17,-3 1 1,-10 6 0,-10 12 1,-17 12-1,-12 11-14,-8 16 14,-6 10 9,-8 20 9,-5 15-3,0 10-3,-6 12-3,5 1-8,-3-3 8,1-9 3,0-15-4,1-16-7,-6-13-1,-11-8-6,-14-7-75,-7-9-76,-1-16-19,9-20 52,19-19 83,18-18-8,15-5-7,15 5 31,4 8 25,6 14 10,5 11 47,3 8 5,2 9 26,-2 3-5,-4 8-37,-10 8-25,-7 6-13,-6 1-2,-9 6 18,-11 7-6,-16 8-18,-14 11-26,-12 10-152,-3 2 8,11-12 79,15-6 59,20-13 23,9-7 9,6-7 21,4-5 34,3-6 64,3-5 56,3-4-61,4-11-64,3-3-31,-4-6-19,-1-3-70,18-88-239</inkml:trace>
  <inkml:trace contextRef="#ctx0" brushRef="#br0" timeOffset="61724.5305">23626 7418 885,'3'20'96,"-1"2"-63,-1 26-9,-1 17 95,-1 7 58,-4 19-59,-6 62-34,-12 11-6,-1-11-30,15-51-22,9-65-2,1-5-5,4-7-7,1 22-6,9-19 2,1-19 5,11-14-13,13-21-49,16-29-253,151-175-513</inkml:trace>
  <inkml:trace contextRef="#ctx0" brushRef="#br0" timeOffset="62039.5485">24220 7796 1108,'-2'0'312,"2"3"-152,-3-2-89,-5 7-20,-5 10-5,-14 12-7,-14 14-6,-12 10-15,-6 2-18,-11-5-18,7-4-94,6-13-79,10-11-50,20-15 23,14-12 148,14-8 50,12-1 20,11-6 17,11 0 77,9 2 76,3-1-10,2 8-34,-1 10-31,5 10-14,3 3-5,-2 5-5,-4-2-40,-7 1-16,-14-5-9,-8-2-5,-5-2 1,2-10-2,12-15-125,102-88-229</inkml:trace>
  <inkml:trace contextRef="#ctx0" brushRef="#br0" timeOffset="62347.5661">24997 7077 1365,'1'8'160,"1"3"-160,1 19 0,0 14 1,-2 14 20,-1 14 15,0 11 18,0 7-3,-3 6-14,2-2-5,-1-2 22,2-8-6,2-7-15,-1-10-8,1-9-11,-5-10 2,0-12-1,0-11-7,-3-8-2,5-11 7,-4-9 10,-3-6-23,-5-13-92,-6-16-191,-45-151-332</inkml:trace>
  <inkml:trace contextRef="#ctx0" brushRef="#br0" timeOffset="62513.5756">24813 7540 621,'-4'-4'260,"-2"3"-56,-1-2-48,-4 11-51,-4 12-11,-7 16 4,-12 23 20,-4 15-19,1 13-48,4-7-31,11-13-13,14-15-7,9-25-25,13-12-67,16-12-98,101-58-558</inkml:trace>
  <inkml:trace contextRef="#ctx0" brushRef="#br0" timeOffset="62687.5856">25246 7994 1456,'13'8'156,"2"0"-105,8 4 13,3-2 58,-3-1-22,-4 0-56,-5-2-28,-6 7-16,-4-5-12,-4 5-100,-7 2-164,-44 25-599</inkml:trace>
  <inkml:trace contextRef="#ctx0" brushRef="#br0" timeOffset="65839.7659">18932 10187 714,'0'-3'130,"0"3"-65,0-3-58,0 3-1,0 0 24,0 0 53,0 0 4,0-1-33,0 1-30,0 0-12,0 0-5,0 0-7,0 0 0,0 1-40,0 2-155,8 17-60</inkml:trace>
  <inkml:trace contextRef="#ctx0" brushRef="#br0" timeOffset="67122.8392">19033 9859 247,'-2'-3'287,"0"3"-118,-1-1-80,0-3-7,0 1 25,-1-7 7,3 4-38,1 0-40,-2 2-18,2-2-10,2 5-1,-2 1-7,0 0-67,0 1-79,-3 1-8,0 5-82,-5 2 95,-33 42-63</inkml:trace>
  <inkml:trace contextRef="#ctx0" brushRef="#br0" timeOffset="67632.8684">18848 9925 303,'-2'0'168,"2"-3"-47,0-1-1,0 1-46,3-3 10,2-4-57,3-8-2,4-4-4,2-3-7,0 3 5,-6 6-7,-2 7 9,-4 6 6,-2 3-7,0 1 1,-2 1 7,-2 0 4,3-1-14,-2-1 42,-1 3-23,-2 0-11,-4 3-16,-4 0-1,-2 2-7,-1 1-1,-2-4 1,2 3-1,-3 3 0,0 1 0,2 10-1,-3 3-1,5 1 0,6 4-8,7 3 0,6 8 0,7-4 0,6 0-8,7 2 7,8-3 10,5-5 9,3-5-8,-3-7 0,-5-9 8,-7 1 0,-8-2-7,-6-6-2,-6 4 0,-6-1-15,-6 3 15,-14 13 38,-14 11-3,-24 14-19,-59 39-7,83-64-3,-31 15-5,18-15 1,23-22-2,16-20-101,41-111-233</inkml:trace>
  <inkml:trace contextRef="#ctx0" brushRef="#br0" timeOffset="67858.8813">19258 9687 1055,'-10'4'155,"0"1"-113,-12 9-30,1 4-11,0 3 10,-2 1-10,1 3 5,7 4-6,0 1 0,0 0-64,4 3-62,1-3 6,3-7-62,4-10-17,19-3-145</inkml:trace>
  <inkml:trace contextRef="#ctx0" brushRef="#br0" timeOffset="68016.8904">19137 9993 72,'10'3'151,"0"6"17,11 4-24,-2 8-9,-2 5-10,-1 2-26,-7 3 18,-4 0-27,-6 8-24,-7-1-12,-3 3-14,-6 0-14,2-4-26,3-11 0,4-7-111,6-11-139,21-25-118</inkml:trace>
  <inkml:trace contextRef="#ctx0" brushRef="#br0" timeOffset="68397.9122">19443 10151 689,'3'6'150,"-2"4"-118,2 4 8,3 8 35,-2-4 50,-1 1 7,-3 1-59,0-7-38,-3 1-17,3-5-6,0-2-2,0-7 10,3-3 4,-3-4 13,6-17-37,12-13-87,2-15 21,13-7 41,4 7 16,-1 9 7,-5 17-5,-6 13-4,-2 13-10,-5 7 14,-1 9 7,-3 2 25,-3 8 17,-3 1 17,-2 7-16,-3 1-14,-6 5-7,-1 2-14,-3-1 10,-1-4-11,0-3-7,1-5-13,-2-3-112,6-14-86,5-5-133,8-45-349</inkml:trace>
  <inkml:trace contextRef="#ctx0" brushRef="#br0" timeOffset="68915.9418">20051 9759 509,'3'0'335,"0"4"-259,7 4-55,1 10 27,1 5 17,6 3 5,3 7-22,3 5-13,2 1 1,1 0-17,2 0-4,-4 2 18,-1-2 6,-9 1 35,-6 1-7,-9 4-28,-11 0 2,-7 4-5,-9 2-8,-5-3-7,5-9-15,0-14 14,3-11-8,5-11 1,-2-9-1,-3-7-12,-3-11-16,1-11-48,3-9 17,11-14 13,14 1-20,7-2 3,10 6 24,5 14 18,-1 8 8,-2 15 1,2 6 0,-4 14-11,1 4 2,-1 6 8,-1 9 1,1 6 30,-2 5 8,-1 7 16,-3 5-14,0-2 2,1 0-12,0-1-12,-2-6-10,0-5-2,-3-5-5,-3-8-1,-3-3-49,0-6-51,-1-7-44,-2-3-111,-6-39-117</inkml:trace>
  <inkml:trace contextRef="#ctx0" brushRef="#br0" timeOffset="69253.9611">20609 10165 724,'11'6'87,"2"0"-31,9 1 5,4 3 20,-5-4 24,-3 0-31,-6 2-43,-1 3-19,-6-1-4,-4 1-8,-5 6 0,-6 4 16,-7 7 10,-8 4-7,-2 1-1,4-6-16,13-9-2,4-10-15,9-4-14,2 0 29,3 0 11,7 8 0,4-6-2,1 1-2,4-1-5,0-2-1,-1 0 10,-3-4-4,1-1-1,-2-2-6,1-7-12,7-1-189,58-61-397</inkml:trace>
  <inkml:trace contextRef="#ctx0" brushRef="#br0" timeOffset="69508.9757">21355 10046 847,'0'0'219,"5"0"-167,5-1-37,2 2 3,3 2 30,-1-2 14,5 3 26,-3-1-19,7 1-36,-3 2-12,4-4-7,0-2-4,7-4 4,4-4-14,2 0-111,42-25-399</inkml:trace>
  <inkml:trace contextRef="#ctx0" brushRef="#br0" timeOffset="69923.9995">22280 9657 955,'-13'-8'185,"-1"4"-53,-12-2-81,-4 3-12,-5 7 3,-2 5-18,-6 8 0,7 6-5,8-1-10,7 5-9,16 1-18,10 2 0,11 0-1,8-1 19,7-1 6,5-2 4,4-5 1,4 0-5,-1-5-6,0 4 1,-7-1 5,-6 1-6,-3 3 0,-11-3 0,-8-2 0,-5 5 1,-14 5 17,-10 1 3,-16 4 16,-14 3-22,-2-3-3,-1-11-12,12-13-13,12-14-82,7-84-230</inkml:trace>
  <inkml:trace contextRef="#ctx0" brushRef="#br0" timeOffset="70142.0119">22814 9535 954,'2'4'252,"1"-1"-219,-2 3-24,1 6-9,-2-2 84,-6 3-13,-4 4-13,-10 9-13,-8 7-21,-2 2-9,1-1-15,6-5-126,11-5-123,7 7-84</inkml:trace>
  <inkml:trace contextRef="#ctx0" brushRef="#br0" timeOffset="70328.0226">22790 9855 352,'8'12'189,"-3"8"-40,6 15-11,-3 0 34,-2 2 22,-3-3-101,-3-8-17,-3-1 20,3-7-36,-3-5-21,0-5-10,0-1-13,0 0-16,1-7-63,1 0-253,1-35-374</inkml:trace>
  <inkml:trace contextRef="#ctx0" brushRef="#br0" timeOffset="70711.0445">23128 9932 873,'1'3'204,"4"4"-169,1 5-11,4 5 25,-1-1 50,-3 6 59,-3-5-77,0 2-27,-1-4-24,-2 0-9,0-3-9,0-2-2,1-6 1,-1-4 1,3-2 7,0-7-10,3-6-9,10-19-66,11-14-12,9-15-24,9 0 36,-3 12 41,-7 16 19,-9 13 6,-10 14 1,-8 8 12,-1 6 11,2 7 30,-3 7 24,-2 6-4,0 6-31,0 1-16,0 1-7,-1 2-8,0-4 0,0-5-5,-2-5-7,-1-5-10,-1-6-67,-2-2-56,0-5-97,-12-23-241</inkml:trace>
  <inkml:trace contextRef="#ctx0" brushRef="#br0" timeOffset="71213.0732">23820 9514 1050,'0'2'168,"4"2"-158,7 2-4,2 3-5,16 0 8,5 1 35,11 1-5,4 1 0,-3 1-3,-7 3-6,-9 10 4,-7 1 14,-15 8 15,-6 7-19,-10 9-10,-14 11-16,-8 11 3,-10-1-3,-1 3 15,1-12-15,10-18-9,11-12 4,4-11-12,3-8 7,0-3 7,-3-8 12,3-6-12,-4-10 5,-1-10-20,0-11 0,0-15-78,4-12-17,9-6 4,6 5 34,10 4 1,7 19 38,-1 13 18,0 16 0,-1 10 1,1 7 12,1 5 21,3 7 8,-2 5 2,0 0 10,0 5-2,-2 2-10,1 4-18,-2-3-6,-1 1-7,-2 3-5,-1-8-6,-1-2-95,-1-6-83,2-7-199,23-17-193</inkml:trace>
  <inkml:trace contextRef="#ctx0" brushRef="#br0" timeOffset="71424.0853">24258 10032 961,'2'9'138,"-1"4"-104,2 13-32,2 9 41,-2 0 68,2 2 44,-1 1-35,2-6-38,0-5-13,0-5-30,-1-6-16,-3-6-8,0-2-2,-2-3-13,0 4-7,0-6-136,0 3-116,-9-3-373</inkml:trace>
  <inkml:trace contextRef="#ctx0" brushRef="#br0" timeOffset="72309.1359">24668 9785 633,'-2'-4'478,"0"0"-292,1-3-31,1 3-37,0 1-22,3 0-10,1-2-29,4-1-36,8-5-14,1 5-6,4-4-1,-1 6 0,-5 4-1,-3 0-5,-3 4 0,-1 0-7,2 8 2,0 7 10,0 8 1,0 1 7,3 5 2,-1 1-4,4-5-5,-2-5-6,2-2 5,0-3 1,0-5 1,-6 3 5,4-9-5,-1 0 5,5-2 2,12-8-1,15-10 4,16-13-11,54-34-6,11-24-48,-85 54-8,-7 3-34,26-19-37,-19 14-52,-29 17-32,-67 36-406</inkml:trace>
  <inkml:trace contextRef="#ctx0" brushRef="#br0" timeOffset="72641.1549">24664 10396 1104,'6'3'156,"2"-3"-121,8 1-25,1 2-2,0-2-1,-4 1 4,-5 7 2,-1 1 28,3 6 13,-3 6 16,4 2-22,-3 1-19,6-2-17,3 2-6,5-4 1,6-6 4,6-3-4,6-10 10,8-4-5,3-13-2,9-11-1,3-3-9,1-5-33,-4-3-116,-6 6-181,27-28-289</inkml:trace>
  <inkml:trace contextRef="#ctx0" brushRef="#br0" timeOffset="73521.2052">25917 9736 808,'0'-2'452,"2"2"-374,1 0-51,6-2 0,12-2-6,10-2 42,13-5 6,14 0-20,3-4-20,5-4-14,-2-2 4,-6 2-7,-12 3-3,-13 5-9,-15 3 0,-9 7-92,-6-5-89,-17-12-197</inkml:trace>
  <inkml:trace contextRef="#ctx0" brushRef="#br0" timeOffset="73738.2176">26221 9373 765,'-3'14'255,"3"9"-207,-3 22-26,-3 14 1,-2 4 7,2-8 25,3 0 11,3-6-31,3 4-13,7-3-10,3 4-6,9-5 0,6-4-4,8-10-2,12-11-165,104-20-165</inkml:trace>
  <inkml:trace contextRef="#ctx0" brushRef="#br0" timeOffset="74209.2446">26820 9520 1143,'-7'-4'180,"-3"0"-95,-7-2-25,0 2 8,-2 6 11,1 6-49,1 5-17,-2 10-13,3 12-6,-1 10 6,2 12 6,5 3-6,4 3-2,2-1-7,4-6 9,4-9-2,4-11-13,4-13 0,7-13 15,6-13 0,10-18-9,3-14-46,0-16-23,-1-10-35,-13 1-53,-5-6-13,-13 6-109,-10 1 47,-8 10 241,0 12 112,3 15 143,3 14-37,4 10-202,4 6 7,-1 11-23,3 11 84,-2 10 3,2 6-11,0 5-5,-2 3-26,-1 1 3,-1-5-14,-3 0-17,0-9-4,2-4-13,1-10-21,2-6-129,9-12-213,32-33-220</inkml:trace>
  <inkml:trace contextRef="#ctx0" brushRef="#br0" timeOffset="74637.2691">27199 9593 1115,'0'2'225,"2"3"-210,-2 7-9,0 8 46,0 3 32,0 3-36,1 11-18,-1-1 3,1 0-12,-2-1-4,1-5-7,-3-4-1,0-8 3,0-5 0,3-3 6,-3-10 0,3 0 8,-1-7 10,2-12-36,5-13-96,8-17-33,13-17 6,11-6 4,3 7 77,-3 14 42,-6 12 0,-13 17 18,-10 9 21,-6 13 9,-3 0-4,1 8-23,3 7 30,-2 10 31,7 10 4,-6 4-25,0 7-28,-3-1-12,0-1-12,-1 1 0,-4-6-9,1-7-36,-2-5-78,1-3-159,-16-9-544</inkml:trace>
  <inkml:trace contextRef="#ctx0" brushRef="#br0" timeOffset="75269.3052">27822 9316 189,'0'-4'838,"1"2"-605,-1-2-115,4 3-80,-1 1-29,6-1-3,9 1-5,6 0 5,12 1-5,5 4 0,0 9 0,-5 7-1,-9 9 0,-8 7 23,-9 8 25,-5 4-10,-7 5-13,-8 0-5,-8 2 8,-5 6 14,-3-1 0,0-3-18,4-9-13,5-10-5,6-11-5,3-8 7,1-10 7,-3-2 10,-4-9-1,-5-6-24,-2-3-27,-3-13-24,3-9-24,4-7-37,9-9 31,6-1 39,9 7 21,4-1 21,7 12 2,-2 6-1,5 2 14,-4 9 9,2 8-8,-2 8 5,0 9 5,4 5 22,0 10 7,4 7 13,2 1-14,-3 3-18,4 0-18,-6-3-6,-2-5-2,-4-1-4,-5-5-6,-3-4-36,-6-4-58,2-4-43,-1-1-170,8-26-327</inkml:trace>
  <inkml:trace contextRef="#ctx0" brushRef="#br0" timeOffset="75577.3228">28411 9822 926,'7'8'123,"2"0"-95,7 7 1,-2-4 47,-7 0 16,0-5-32,-3 0-11,2 6-16,-2 1-6,-2 5 17,-4 8-23,-5 5-2,-7 8 4,-7 2-7,4-3-14,2-11 7,4-11 3,7-9-12,4-1-1,1-3 0,4-2 1,6 5 0,2-4 0,4 2 7,6-1 17,8-6-7,4-7 0,3-6-17,3 0-110,-3-4-176,32-35-397</inkml:trace>
  <inkml:trace contextRef="#ctx0" brushRef="#br0" timeOffset="75855.3387">29101 9700 1372,'6'-1'219,"4"-2"-170,10 0-28,6-3 27,2-4 44,2 4-31,-2 1-22,0 4-15,0-1-13,-3-2-4,5 2-1,-2 0-6,-1-4-23,0 5-148,1-2-124,25-3-348</inkml:trace>
  <inkml:trace contextRef="#ctx0" brushRef="#br0" timeOffset="76371.3682">30095 9235 1179,'-7'-3'210,"-1"3"-144,-7-4-51,1 6-15,5 2 0,7-3 0,2 8-1,10-2 1,11 3 5,11 6 40,11-6-2,2-3-10,-1-5-13,-5-2-8,-3-3-12,-5-3-36,1-1-150,63-38-315</inkml:trace>
  <inkml:trace contextRef="#ctx0" brushRef="#br0" timeOffset="76636.3834">30311 9022 1237,'0'10'0,"-1"2"-70,-4 10 32,1 11 31,-4 2 6,-2 8 1,3 8 2,-1 14 10,-1 12 7,-1 4 17,4 7 47,4-9-28,11-16-23,14-10-14,8-20 0,12-15-18,12-18-2,4-14-169,6-8-82,104-68-472</inkml:trace>
  <inkml:trace contextRef="#ctx0" brushRef="#br0" timeOffset="76884.3976">30834 9310 476,'-11'-6'700,"-2"-1"-592,-6 0-63,-1 7-36,3 6-2,0 7 10,1 6-4,0 10-11,4 16-1,0 10 5,5 6 2,4-2-7,3-4 5,3-10-4,2-4 10,2-18-11,4-4 8,2-13 6,6-12-15,9-10-13,8-17-142,3-11-79,0-11 66,18-122-43</inkml:trace>
  <inkml:trace contextRef="#ctx0" brushRef="#br0" timeOffset="77067.408">30888 9296 244,'-5'-6'336,"2"3"-48,-4-5-81,5 9-144,2 9-42,0 12-10,2 15 107,0 13-20,1 5-31,1 5-16,-4-1 3,-4 0-12,-1-10-10,-3-2-11,3-12-8,1-8-13,4-15-10,2-6-62,5-8-87,8-11-99,50-80-446</inkml:trace>
  <inkml:trace contextRef="#ctx0" brushRef="#br0" timeOffset="77415.428">31187 9467 952,'4'6'138,"1"4"-98,4 6-26,-3 3 50,0 7 53,-8 3-16,-3 4-34,-6 5-8,-4-1-28,-3 4 4,2-9-17,5-13-8,5-5-4,4-11 9,6-9 20,7-18-35,12-14-105,13-21 6,13-20-29,5-8 34,-6 2 62,-9 19 32,-14 26 3,-10 21 14,-9 19-16,-2 13 27,0 11 106,-3 13-41,-4 18-29,-1 6-20,-4 2-20,-1-4-3,5-13-15,-3-6 0,5-7-6,0-13-85,-1-3-160,-6-27-493</inkml:trace>
  <inkml:trace contextRef="#ctx0" brushRef="#br0" timeOffset="77963.4593">31922 9159 1053,'19'8'144,"4"-2"-103,18 10-41,-1-5-17,-3-2 8,-14 4 2,-8-1-8,-9 8 9,-6 10 6,-8 10 12,-5 11 3,-7 6 3,-5 2 15,-3 7-2,-6-1 2,-1-2 2,-3-3 23,0-5-28,4-13-12,7-13 5,7-15 40,6-14 64,0-15-46,1-13-73,2-12-8,3-17-84,12-7-53,8 1 53,9 11 70,2 18 14,1 16 0,-3 13 1,1 6 0,2 9 23,-3 8 12,2 1 2,2 7-2,-1 5-2,1 3-11,1 3 5,1 0-16,-1-4-1,-4-1-10,-5-7 0,-7-3 5,-7-3-6,-4-5-25,-8 4-138,-29 15-313</inkml:trace>
  <inkml:trace contextRef="#ctx0" brushRef="#br0" timeOffset="78250.4757">32374 9804 49,'1'12'365,"-1"2"-179,0 11-18,0 7-23,-1-3 31,-3 3-1,2-1-94,-3-5-24,0 1-6,2 1-22,-2-1-14,2 2 0,0-3-8,-2 1 2,2-6-1,0-1-8,0-4-52,-2-6-151,-17-4-348</inkml:trace>
  <inkml:trace contextRef="#ctx0" brushRef="#br0" timeOffset="85418.8857">2412 12828 1199,'-10'0'163,"4"0"-97,-5 0-36,8 0-19,3 0-4,0 0 1,0 0-7,3 0-1,4 3-8,7 1 8,10 3 15,7-1 3,10-3 2,5-3-4,9-6-2,3-11-2,6-6 1,-4-6-8,-6-1-5,-8 4-41,-13 3-71,-11 5-71,-18-23-131</inkml:trace>
  <inkml:trace contextRef="#ctx0" brushRef="#br0" timeOffset="85667.9">2655 12297 476,'0'0'798,"2"3"-707,-2 13-91,1 13 0,-1 20 0,-1 20 10,-4 16 21,1 5 2,1 8-19,3-2-1,3-3-2,6-8-5,10-12-5,7-18 0,8-12 7,20-20-8,53-18-67,37-65-173,-8-61-341</inkml:trace>
  <inkml:trace contextRef="#ctx0" brushRef="#br0" timeOffset="86081.9236">3383 12467 845,'-21'0'230,"3"4"-142,-20 6-41,2 6 11,6 7 7,9 8-8,3 3-32,12 6-23,6 9-1,8 5-1,8 5 1,-2 0 13,3-5-4,-2-8 1,-1-11-11,1-7-1,1-16-17,1-14 17,11-17 1,8-20 0,6-22-56,1-11-96,-9-7 20,-6-5 21,-11 9 45,-7 11 49,-7 19 17,-3 22 69,-2 16 56,1 16-92,-4 16 10,3 20 46,-7 16 13,4 19-30,1-1-33,2-1-8,4-7-11,-1-12-5,2-17-8,0-12-7,2-12-3,3-8-105,3-13-162,36-63-328</inkml:trace>
  <inkml:trace contextRef="#ctx0" brushRef="#br0" timeOffset="86439.9441">3792 12660 983,'2'4'252,"1"6"-199,4 3-29,2 13 4,-3 7 29,-3 8 12,-5 10-19,-2 8-13,-5 3-14,0-6-11,3-6-5,3-22-6,2-15 0,4-19-1,6-20-32,10-23-40,6-28-30,26-68 6,7-32 37,-40 121 41,0 14 18,11-35 10,-7 26 29,-8 26 5,-9 17-26,0 14-11,-2 14 79,1 12-19,1 14-5,-1 18-29,-1 8-14,1-4-1,2-5-10,3-7-8,3-4 2,-3-1-1,-3-4-1,-4-2-145,-7 32-309</inkml:trace>
  <inkml:trace contextRef="#ctx0" brushRef="#br0" timeOffset="86967.9743">4545 12240 1454,'2'0'180,"-1"0"-180,4 0-45,1 6 32,6 0 5,5 8 3,3 3 5,6 6 8,9 3-1,-4 5 1,-1 3-2,-4 3 3,-5 4 6,-5 6-8,-10 1 8,-11 7 3,-10 3 3,-13 1-1,-9 0-4,-2-9-8,2-7 4,4-21-2,11-13 4,-1-14-2,3-12-12,-3-12-21,3-13-35,3-9-11,9-2 2,9 4 29,10 0 18,9 6 17,1 11-7,5 9 2,3 11-6,0 14 12,4 8 3,3 10 29,-2 7 11,-1 3-1,-3 3-15,2 0 5,0 2-1,-4 4 14,-4-1-22,-1 7-4,-9-3 5,-2 2-7,-4 0-4,0-2-2,-5-6 1,-2-9-12,-1-11-74,0-12-76,-1-10-51,-17-53-700</inkml:trace>
  <inkml:trace contextRef="#ctx0" brushRef="#br0" timeOffset="87303.9935">5093 12683 885,'10'-4'213,"1"4"-148,13-4 19,-5 4 19,1 4-8,-7 0 5,-3 3-26,-1 7-19,-5-4-20,0 4-14,0 4-6,-8 1 0,-1 3 1,-4 7 5,-1 1-21,-2 0-33,0-2-24,0-2 16,8-7 14,2-2 18,4-3-1,5-5-1,10-3 10,3-2 1,6-6 0,3-4 6,0-4-4,5 2 4,-1-3 0,-2 0-5,-8 4-1,-4 3-23,-7 6-215,-10 15-247</inkml:trace>
  <inkml:trace contextRef="#ctx0" brushRef="#br0" timeOffset="87530.0065">5775 12661 1127,'17'-1'178,"6"-1"-79,19-2 30,5-1-19,2-2 1,1 3-23,-6-6-32,-3 4-25,-5 0-11,-5 1-7,-6-5-5,-5 6-7,-4-3-1,-4 4-91,-5 13-128,-5 5-53,-11 11 37,-67 71-434</inkml:trace>
  <inkml:trace contextRef="#ctx0" brushRef="#br0" timeOffset="87733.0181">5824 13203 1130,'8'-6'320,"6"-4"-206,10-8 18,6 4 34,3-1-46,3 5-51,6 2-16,5 2-22,3 4-13,-3 2-10,-4 2-2,1 8-6,-3 2-66,-1 2-72,-1-6-228,54-13-415</inkml:trace>
  <inkml:trace contextRef="#ctx0" brushRef="#br0" timeOffset="88355.0537">7244 13215 616,'6'-6'635,"-1"3"-530,11-3-81,4 12-18,-1 7 3,5 6-1,1 7-2,2 7 4,1 1 20,-2 9 9,-1-3 30,-4 1-1,-2 8-8,-10 2-3,-4 7-21,-10 4-18,-5 3 0,-5-5-6,2-14-5,4-17-1,3-21 21,4-22 9,-2-17-27,2-18-8,4-21 0,5-7 5,5-1 5,7-3-11,10 7 6,11-5-5,8 1 5,10 6-6,-4 6 1,-3 11-1,-8 18-24,-13 18-79,-9 15-140,-11 15-310,-45 72-247</inkml:trace>
  <inkml:trace contextRef="#ctx0" brushRef="#br0" timeOffset="88676.072">7870 13710 1244,'5'16'164,"1"2"-71,4 13-18,3 4-32,3-9-5,1-7 19,-1-12 3,2-10 28,2-11 11,0-12-24,-4-10-36,-5-7-15,-5 0-10,-10-2-2,-5 7-2,-8 5 16,-7 11-10,-4 9-15,-3 11-1,4 10 0,4 5-11,5 9 11,1 4-1,0 3-1,-4 4-20,-1-1-53,3-7-68,2-12-71,-4-14-88,-32-56-365</inkml:trace>
  <inkml:trace contextRef="#ctx0" brushRef="#br0" timeOffset="89061.094">6868 13000 1171,'0'0'355,"0"-3"-206,10-7-49,10-7-62,13-5-19,16-8 28,17-1-5,61-10 9,46 5 3,-6 17-6,-65 27-11,-5 7-19,-17 6-10,-41-10-8,-7 4 1,-3-5 7,28 10-8,-15-7 0,-13-4-7,-14-8-24,-6 1-43,-15-4 7,-7-2-58,-11-6-393,-93-29-219</inkml:trace>
  <inkml:trace contextRef="#ctx0" brushRef="#br0" timeOffset="89533.121">7173 11681 1601,'-2'-4'201,"2"2"-141,-1-2-60,1 4-17,0 2-6,1 0 1,1 4-2,2 8 12,4 5 12,4 11 1,-6 13 10,-3 8-1,-3 8-1,-6 8 0,-4 1-3,0 1-6,1-1 2,2-5-2,1-14 0,6-9 0,4-19 1,4-11-1,4-4 1,10-9 9,11-7 41,12-3 8,7-10-4,2-5 2,-2-1-9,-6 9-13,-7 0-17,-8 8-9,-13 6-9,-8 2 2,-8 1-1,-3 6-1,0-3-46,1 0-125,0 5-93,2-3 13,5-9-431</inkml:trace>
  <inkml:trace contextRef="#ctx0" brushRef="#br0" timeOffset="89879.1408">7748 11960 1291,'4'-2'248,"5"0"-190,7-2-41,10 4-10,2 0 1,0 4-7,-4 4 8,-7 3-9,0 1 8,-6 6 8,-4 3-5,-9 9-4,-11 8 13,-10 14-20,-11 6-12,3 2-5,5-18 7,10-13-4,9-20 14,7-8 7,6 2-7,5-6 0,5 0 6,12 1 2,2 0-1,-2 2-6,5 2 0,-1 3 1,-4 1-1,2 2 0,-3 0-1,-8 5-81,-5 4-284,-28 20-657</inkml:trace>
  <inkml:trace contextRef="#ctx0" brushRef="#br0" timeOffset="90414.1714">2715 14724 945,'1'2'123,"4"-2"-122,6 4 17,5 1 66,12 2 35,9-3 8,11 0-40,8-4-43,1-4-19,-3 0-7,-3-6-7,-8 0-11,-3-2-129,26-38-225</inkml:trace>
  <inkml:trace contextRef="#ctx0" brushRef="#br0" timeOffset="90661.1856">3079 14377 730,'0'0'840,"-1"0"-722,-3 10-110,-2 7-8,-5 17 7,-9 14-6,-1 14 0,0 10 4,9 5-5,8 6-1,10-1-5,14-2 6,6-8 0,16-6 0,6-16-24,16-18-157,6-24-302,127-98-403</inkml:trace>
  <inkml:trace contextRef="#ctx0" brushRef="#br0" timeOffset="90901.1993">3695 14697 521,'-6'-14'294,"0"2"-28,-10-13-52,-1 8-97,-5 3-21,0 6-9,-5 10-19,-2 9-37,1 14-17,4 9-14,5 11-5,7 11-1,12 9 6,11 6 1,3-3 1,12-10-1,-3-11 0,4-16 0,-6-10 0,-3-10 1,-5-8-2,1-17-13,2-8-38,-1-20-147,30-115-283</inkml:trace>
  <inkml:trace contextRef="#ctx0" brushRef="#br0" timeOffset="91073.2091">3714 14732 364,'-1'13'315,"1"3"-153,0 22-27,0 8 53,0 6-68,-3-1 4,3-2-49,0-6-40,0-9-22,0-4 1,0-10-14,3-6-23,1-6-155,6-8-167,30-49-306</inkml:trace>
  <inkml:trace contextRef="#ctx0" brushRef="#br0" timeOffset="91441.2302">3952 14845 712,'3'5'236,"2"0"-178,3 13 29,0 6 20,-1 8-32,-4 0-9,-3 4 21,0-4-39,0-3-27,-1-7-14,1-9 2,0-5 2,0-5 1,0-6 10,4-5-22,2-11-24,2-13-58,2-11-23,5-12 19,0 2 56,1 7 21,-2 8 9,0 14 0,-5 10 0,2 6 0,-1 8-7,-2 8 7,1 2 28,2 4 35,3 9-10,-3 7-19,0 5-13,0 9 0,-7 1-6,-2 1 0,-4-1-15,2-6-72,2-13-178,13-20-342</inkml:trace>
  <inkml:trace contextRef="#ctx0" brushRef="#br0" timeOffset="91937.2586">4632 14581 803,'2'2'222,"2"1"-184,2 2-20,-2 7 7,0 4 8,1 7 0,-1 6 0,-3 5 9,2 3-10,1 4 19,-1 1 10,-3 2-20,0 1-13,-4 2 4,-6-1-4,-3 5-8,-4-2-5,-6-4-5,-1-8-1,2-13 0,7-17 14,3-14-4,3-16-19,6-19-19,4-13-25,9-16-10,6-7-6,2 5 8,6 9 28,-1 11 22,3 15 2,1 9 0,0 16 9,4 8 9,5 11-9,-2 10 36,0 17 27,-4 4-22,-2 9-20,1-1 0,-3 2-3,-2-4-8,-6-4-8,-2-1-1,-10-9 4,2-6-4,-11-3 5,-2-7-15,-3 0-16,0-6-95,-2-5-99,-6-31-310</inkml:trace>
  <inkml:trace contextRef="#ctx0" brushRef="#br0" timeOffset="92133.2698">5194 14940 919,'3'10'295,"-1"2"-223,2 16-46,-4 8 13,0 4 54,-3 1-5,0 4-49,-1 0-21,1-1-7,-1-4-11,1-7-8,3-9-200,7-14-323</inkml:trace>
  <inkml:trace contextRef="#ctx0" brushRef="#br0" timeOffset="92382.284">5782 14914 796,'2'-1'966,"2"2"-877,8 1-88,8 6 4,9-2-3,6 0-1,4-2 5,8 0 8,0-2 2,2 0-15,-4-2 13,-7-4-7,-10 4-7,-8 0-30,-7 2-162,-10 7-124,-9 5 34,-73 52-371</inkml:trace>
  <inkml:trace contextRef="#ctx0" brushRef="#br0" timeOffset="92568.2946">5681 15507 1538,'4'0'291,"1"0"-241,5 0-38,9-2-5,7 2 13,4 0 2,5-2-10,7-2 0,6-4-3,1 1-9,-1 2-24,3 5-219,75 2-345</inkml:trace>
  <inkml:trace contextRef="#ctx0" brushRef="#br0" timeOffset="93482.3469">7361 15681 773,'7'-9'182,"2"-1"-113,8-8-33,3 9 6,2 3 12,1 9 40,3 13 14,0 13 30,1 17-18,-3 2-43,-4 10-31,-7-1 1,-7 3-5,-6 1-14,-3-6 1,-3-1-13,-4-12-2,1-13-1,3-9 2,1-13 20,-1-5 20,0-5-17,-1-7-20,-4-6-8,4-9-10,5-11 0,11-10-18,9-11 9,14-11 0,11-8 9,6-10-1,2 0-8,-5 11-35,-3 19-32,-7 20-89,-6 27-138,13 50-252</inkml:trace>
  <inkml:trace contextRef="#ctx0" brushRef="#br0" timeOffset="93822.3664">7933 15979 1060,'2'6'323,"3"6"-253,1 15-46,3 11 18,4 10-4,-1-3 17,3-3-14,6-11-20,1-13-8,-3-8-1,-5-4 36,0-16 56,-4-7-22,-4-15-43,0-9-25,-5-8-7,-4-2-7,-4 6 1,-4 11-1,-4 11 14,3 11 23,-4 10-22,-8 15-15,-6 11 0,-10 9 0,-3 9 1,-1 0-2,6-11-28,3-10-52,1-11-72,0-10-90,-57-57-344</inkml:trace>
  <inkml:trace contextRef="#ctx0" brushRef="#br0" timeOffset="94301.3938">6782 15285 693,'-8'-10'183,"2"4"46,-4-4-2,7 3-59,1 7-30,2 0-23,0 0-19,0 3-40,2-3-53,0 1-3,8 2 0,10-1 3,11 5 40,15-6-8,12-5-2,15-1-8,55-9 7,26 2-8,0 12-9,-69 2-8,0 3-5,-45-1 7,2-1-8,88 10 0,-3 0 1,-90-10-1,-3-3 8,-7 2-7,30-2 4,-14-4 0,-10-3-6,-12 0-1,-8 2-14,-9 4-13,-8 1-31,-9 0-59,-9 1-232,-110 28-415</inkml:trace>
  <inkml:trace contextRef="#ctx0" brushRef="#br0" timeOffset="94759.42">6638 14742 1188,'-2'0'323,"2"0"-161,0-6-105,4 6-32,7-4 8,8-2-10,17-4 28,9-5-3,5-3-21,4 4-15,-5 0 3,-6 5-8,-10 8 3,-8 4-10,-6 4-8,-3-1 8,-3 7 15,-5-4-13,4-1-2,-2-2-81,2 1-153,42-28-307</inkml:trace>
  <inkml:trace contextRef="#ctx0" brushRef="#br0" timeOffset="95174.4437">7492 14232 950,'-3'-3'910,"3"2"-770,0-7-136,0 13-4,3 2-21,3 9 21,3 10 8,1 13 14,0 6-5,-2 7-4,-5 8 7,-6 6-7,-9 7-2,-1 4-2,-8 6 3,-1 0-11,1-6 8,1-13-8,7-19 5,5-18-6,6-17-11,4-8 3,7-5 8,8-5 0,13-10 2,11-9 8,7-7 2,0-3-10,-5 7 4,-8 9-6,-7 7-1,-7 9 1,-8 5 0,1 1 0,-5 5-60,1 2-125,2 0-145,21-7-424</inkml:trace>
  <inkml:trace contextRef="#ctx0" brushRef="#br0" timeOffset="95431.4584">8027 14593 1402,'0'4'327,"0"-4"-239,-2 0-86,2 14 7,0 5 9,0 12 25,-1 13 1,1-1-17,0 2-5,1 0 4,1-7-4,2-4-8,-1-4-13,1-4 5,-2-1 3,2-3-9,-4-3-13,0-3-91,0-3-131,-9 1-332</inkml:trace>
  <inkml:trace contextRef="#ctx0" brushRef="#br0" timeOffset="100112.7262">9647 11952 705,'-3'0'192,"1"2"-108,-2 4-61,-1 7-22,-1 8 25,-3 13 7,5 11-6,2 14 9,5 9 7,7 22-7,9 69-7,12 41 7,5-4 1,-8-52-13,0 12 2,-1-4 16,3 10-6,-11 23-6,-5 23 63,-5 49-42,-18-21-26,-5-6-13,-5-6-1,-5-20-5,4-23 7,1-39-12,7-36 5,11-70-6,-2-13 0,3-1-1,0 20 1,0-12 0,4-2-7,2-3 2,2-1 5,-2-9 10,0 3-10,-2-10-7,-3-4-61,-1-1-20,-1-6-14,-22-60-219</inkml:trace>
  <inkml:trace contextRef="#ctx0" brushRef="#br0" timeOffset="100623.7554">11618 13091 1239,'0'9'130,"0"10"-94,0 17-21,0 18-9,0 14 11,-2 9 28,-2 11 12,2 0 0,0 7-29,-2 55-2,2 20 1,2-125-14,2-9-7,-1 25-6,2-24-52,-3-26-14,0-26 58,-4-22-296,-9-179-384</inkml:trace>
  <inkml:trace contextRef="#ctx0" brushRef="#br0" timeOffset="101080.7815">11612 12995 1032,'17'-8'173,"6"1"-128,24-8-12,17-2-9,5 1 3,-1 4 13,-10 2 11,-8 9-10,-16 2-14,-10 11 1,-11 4-2,-9 11 22,-10 11 9,-16 18-11,-16 17-22,-18 15 2,-13 6-25,-4-7 13,4-15-2,15-27-5,21-19 4,19-18-11,11-8-21,13-8 15,14-1-21,18-8 22,13 2 5,10 3 0,0 11-1,-10 10-7,-7 5-2,-11 1 5,-5 5 5,-10 2 21,-3 1 20,-9 0 2,-5-3 20,-10 6-21,-12 7 12,-11 8 3,-18 10-28,-11 4-14,-9 0-2,-8 3-13,-3-8-19,4-9-58,9-12-31,18-21-10,22-22-122,52-126-439</inkml:trace>
  <inkml:trace contextRef="#ctx0" brushRef="#br0" timeOffset="101280.793">12409 13290 817,'26'-3'697,"1"1"-606,31-4-32,10-4 19,49-7-23,-74 0-20,39-7-11,-9-2-9,-10 1-8,-15 13-7,-17 2-21,-14 8-157,-15 8-293,-17 16 235,-101 101-118</inkml:trace>
  <inkml:trace contextRef="#ctx0" brushRef="#br0" timeOffset="101468.8037">12372 13904 749,'0'-1'642,"0"-2"-472,8 0-164,11-1-7,12 0 2,12-4 96,7-6 6,2 2-29,5-3-19,1 1-26,3 2-13,-3-5-2,-1 10-14,-6 6-38,-7 5-121,-1 9-171,43 30-422</inkml:trace>
  <inkml:trace contextRef="#ctx0" brushRef="#br0" timeOffset="101798.8226">13752 13706 1148,'-4'-2'286,"4"2"-133,-2-1-93,1 1-45,1 1 3,-5 2 12,-2 9-4,-5 5-25,-8 13 0,1 11 13,-3 18-4,1 9-1,3 11-8,11-1-2,12-5-5,12-20-12,13-16-15,13-17 13,9-18 20,2-9 33,6-14-1,5-6-32,1-4 0,1-4-54,-4-1-104,-8 0-160,21-19-212</inkml:trace>
  <inkml:trace contextRef="#ctx0" brushRef="#br0" timeOffset="102029.8358">14016 13719 1542,'3'3'178,"-1"7"-167,4 13-1,1 15-4,-1 15 20,-3 12 17,-3 11 1,-4 13-7,-5 6 17,-6-2-36,-4-12-3,5-11-15,4-19-24,3-20-112,7-21-142,25-65-231</inkml:trace>
  <inkml:trace contextRef="#ctx0" brushRef="#br0" timeOffset="102359.8547">14445 13838 1256,'12'0'165,"8"0"-111,18-6-13,11-4-14,-1-5-9,-1 1-18,-11-4-6,-15 9-71,-12 7-53,-7 2-59,-8 10 45,-7 9 138,-6 10 6,-11 15 1,-6 10 5,-2 5 9,-1-3 69,3-8 27,6-6-18,3-2-6,4-10-4,8-4-31,0-3-26,7-8-19,5-5-7,3-6-24,7-7-134,3-6 61,9-10-52,7-17-95,43-102-295</inkml:trace>
  <inkml:trace contextRef="#ctx0" brushRef="#br0" timeOffset="102523.8641">14585 13983 132,'3'4'366,"-3"13"-144,3 14 16,-3 17-8,0 14-70,-3 7-67,0 7-27,3-7-3,4-7 6,7-8-43,6-9-8,0-17-17,5-11 10,-1-14 16,5-15-6,8-18-21,3-16-287,54-131-537</inkml:trace>
  <inkml:trace contextRef="#ctx0" brushRef="#br0" timeOffset="102899.8856">15098 13832 1125,'0'-2'457,"0"2"-391,0-1-66,0 2-15,2 3-8,5 4 10,2 5 13,10 7 7,1 5 9,1 9 32,5 11 8,-5 2 5,0 7-7,-3 1-9,-9 5-12,-7 4-9,-8-1 3,-8 2-10,-4-10-2,2-11-6,7-17-2,3-16 13,2-11 11,-4-17 7,2-10-34,-2-24-4,6-19-28,11-19-10,11-6 2,9 0 18,5 8 9,-1 19 3,1 12-13,-1 19-89,-8 11-92,-1 13-251,-10 26-342</inkml:trace>
  <inkml:trace contextRef="#ctx0" brushRef="#br0" timeOffset="103214.9036">15575 14335 1130,'3'23'132,"-1"2"-70,1 21-14,1-4 46,2-9-29,5-13-16,-1-12 43,2-8 31,3-3-15,2-10-44,0-6-32,0-4-5,-8-3-8,-9 0-2,-2 1-5,-5 2-2,-8 8 2,5 1 9,-8 13-13,2 9-8,-1 2-7,-1 8-4,3 5 11,-1-2 6,4-1-6,-1-5-57,0-6-117,0-7-141,-38-28-422</inkml:trace>
  <inkml:trace contextRef="#ctx0" brushRef="#br0" timeOffset="103702.9315">13551 13467 1171,'-5'-3'217,"2"-6"-94,-1 3-9,4 3-3,4-1-33,16-2-46,20 1-25,23-6 29,79-4 41,56-10 13,49-17-36,-68-5-30,-5-2-3,-15 7-12,1 22-9,-21 7-1,-23 17 1,-17 14 0,-15 8 0,-49-15 0,-7 1 0,-6 2-9,20 1-27,-16 1-29,-17-9-32,-15-7 23,-18-3 2,-17-1-199,-158-14-566</inkml:trace>
  <inkml:trace contextRef="#ctx0" brushRef="#br0" timeOffset="104047.9512">13952 12050 742,'0'0'621,"2"2"-579,3 2-42,3 7-1,1 2 1,2 8-1,0 10 1,-3 8 4,5 11 53,-11 20-6,-4 10-10,-11 15-13,-6 3 1,-9-1-5,-3-9-11,3-21-11,8-19-2,10-25-5,7-16-115,24-73-84</inkml:trace>
  <inkml:trace contextRef="#ctx0" brushRef="#br0" timeOffset="104551.9801">14055 12022 1094,'0'2'151,"2"4"-151,1 9-1,1 11-19,0 12 20,-2 11 69,-1 13-12,1 13-18,0 5 21,4 9-6,1-5-24,5-18-29,0-15 17,1-12 2,1-19 1,0-6-6,0-7-2,4-10 32,1-13 18,5-9-24,3-20-19,1-14-20,-2-10-5,-10-8-23,-3-3-10,0 2-16,-7-3-27,-3 11 21,-3 11 47,0 18 13,-1 13 15,-1 18 27,2 3-7,0 7-25,0 3-10,2 2-9,-1 6 9,2 9 74,2 15 7,0 8-29,-2 12-16,0 4 0,-2 8-1,-1 4-16,0 1-2,2 1-7,1-3-2,1-9-2,3-16-6,1-8-131,3-12-64,6-16-177,33-39-423</inkml:trace>
  <inkml:trace contextRef="#ctx0" brushRef="#br0" timeOffset="104829.996">14671 12683 950,'6'11'228,"0"4"-87,8 4-33,1 5-43,0-7-25,0-7 71,-7-10 6,1-4-12,2-6-36,-2-9-10,-2-7-31,-1-11-11,-6-4-8,-3-4-9,-6 12 0,-5 7-11,-2 22 10,-3 12-5,-4 9 6,4 7 9,0 4-9,8-1 3,4-5-4,-2-3 1,8-7-108,1-2-69,10-10-129,32-47-188</inkml:trace>
  <inkml:trace contextRef="#ctx0" brushRef="#br0" timeOffset="105055.0088">15088 11961 1543,'3'0'248,"6"0"-218,11-1-17,9-3-4,11-4-8,1-10 11,2 0-5,-2 3-7,-2-1 1,-10 5-1,-10 6-15,-5 4-137,-7 4-107,-9 7-106,-33 28 112</inkml:trace>
  <inkml:trace contextRef="#ctx0" brushRef="#br0" timeOffset="105415.0294">15311 11967 723,'0'4'151,"3"4"-98,-3 10 20,3 11 112,5 16-4,-2 8-38,0 13-8,3 10 0,-1 6-69,-1 4-26,2 2-13,-5-10-9,-7-14-9,0-14 2,-15-14 10,-3-5 7,-11 1-11,-9-9-17,4-9-1,4-13 1,12-7 7,6-7 5,9 0-6,6 3-6,8-5 0,7 1-1,7-5 0,8 4-13,3-3 14,5 9 6,3-1 18,2-2 3,2 2-2,-6 3-7,-11 4-10,-6 1-8,-14 6-15,-2 0-136,-2 7-143,-11 27-249</inkml:trace>
  <inkml:trace contextRef="#ctx0" brushRef="#br0" timeOffset="106047.0656">16312 13220 786,'0'2'859,"0"1"-751,0 0-97,2 3-11,0 2 0,0 5-3,0-7 3,-1 0 11,-1 1-2,0-6-2,2-1-1,-4 0 5,2 0-11,0 0-32,0 0-103,-1 4-76,-14 10-92</inkml:trace>
  <inkml:trace contextRef="#ctx0" brushRef="#br0" timeOffset="107120.127">16378 12321 1258,'-8'7'189,"0"9"-165,-6 20-24,1 28-1,-1 69 1,1 35 0,4 35 29,-8-23 16,-3 22 39,-4-2-21,8-20-27,7-21-18,14-38-18,5-80 1,0-4-1,8-12-7,15 31-2,8-18-33,12-12-144,103-58-287</inkml:trace>
  <inkml:trace contextRef="#ctx0" brushRef="#br0" timeOffset="108495.2056">17600 13528 1018,'0'0'273,"4"0"-192,5 0-66,1 0-1,7 0 16,1 4 21,2 2-12,0 4-2,2 7-5,0 5 4,-2 7 19,0 7 2,-2 9 0,-6 3-9,1 10-12,-7 3-7,-3 13-5,-7 8-8,-7 3 1,-4-7 2,0-15-13,1-26 6,7-17 2,5-16 1,-2-7 16,0-8 19,-6-14-50,-5-18-30,2-14-11,7-8-25,7-2 23,14 6 1,9 5 18,11 3 10,7 6 13,3 2 0,4 3-5,5 3 5,-5 1 1,1 5-6,-13 10-158,-7 5-119,13 10-195</inkml:trace>
  <inkml:trace contextRef="#ctx0" brushRef="#br0" timeOffset="108818.2241">18158 14193 590,'7'24'195,"-1"1"-21,8 23-21,5-13-26,0-8-26,4-9 7,-4-11-6,1-9 9,-2-8-9,3-11-41,-2-9-20,-6-7-17,-6 2-8,-4-6 2,-8 8-3,-7 3 33,-4 14 24,-7 13-43,-4 13-29,-4 11 7,-6 10-2,3 2-4,4-3-2,11-9-20,-1-9-102,6-6-93,0-4-63,-33-37-374</inkml:trace>
  <inkml:trace contextRef="#ctx0" brushRef="#br0" timeOffset="109349.2545">16754 13291 1160,'-3'-4'257,"2"2"-73,-3-2-76,4 4-63,2 0-45,3 4 0,7 1 0,10 5 59,14 3 8,17-2-13,15-5 14,52-10-8,30-25-24,14-4-11,-40 21-10,4 2-7,1 3-1,7 10 5,4 1-4,-1 9-7,-12-3 0,-3 0 11,-7-10-12,-4-6 0,-18 4 0,-11-1 0,-56 0 1,-2 3-1,-6-1 1,19-3-1,-14 3-23,-10-2-38,-12-4 2,-13-4-91,-11-3-232,-98-39-415</inkml:trace>
  <inkml:trace contextRef="#ctx0" brushRef="#br0" timeOffset="110010.2923">16933 11736 1319,'0'0'234,"0"0"-165,0 0-63,0 2-6,-3 0-19,1 3 8,2 13 11,0 16 60,-4 18-12,-6 18-6,-5 15-10,-5 1-16,4 0 2,0-12-10,6-18 1,0-14 3,4-7 1,0-8 7,0-1-8,0 1-12,2-5 0,8-3-29,6 2 5,3-1 24,8-1 0,3 2 15,6-5 8,4-3 13,-5-5 12,3-8 4,-2-8 2,-2-6-9,0-5-10,-1-6-19,-6-1-4,3 2-6,-6 1-6,-3 3-23,1-3-69,-5 2-166,5-32-263</inkml:trace>
  <inkml:trace contextRef="#ctx0" brushRef="#br0" timeOffset="110363.3125">17411 12155 1064,'14'-1'193,"2"-2"-104,15 0 22,0 5-8,-3 2-14,-5 7-32,-4 1-36,-8 8-6,-4 3 1,-5 5-14,-2 5 17,-8 12-5,-10 6-8,-7 8-6,-11 2-30,2-3-11,4-13 26,7-15 5,6-11 10,11-14 5,4-3-5,4-2-12,2-2 3,4 2-2,8 2 11,8 0 6,3 1-5,7 1 13,-3 2-13,-2-3 1,-5-3-2,4-4-5,-3-8-128,47-30-340</inkml:trace>
  <inkml:trace contextRef="#ctx0" brushRef="#br0" timeOffset="110604.3262">18061 12210 1363,'0'0'252,"4"2"-190,7 0-61,8 4 9,14-1 41,11-2 18,10 1-28,5-1-19,0 2-12,-6 1-9,-6-1 0,-9 8-1,-11-4-88,-15-1-176,-21 15-277</inkml:trace>
  <inkml:trace contextRef="#ctx0" brushRef="#br0" timeOffset="110844.34">18242 11820 1592,'3'10'234,"-2"12"-234,5 19-23,-3 18 23,-2 15 2,1 10-2,-4 10 1,-1 61 0,-1 14 7,0-120-8,1-12-2,1 32-143,8-28-83,6-27-144,29-62-316</inkml:trace>
  <inkml:trace contextRef="#ctx0" brushRef="#br0" timeOffset="111188.3597">18817 11721 798,'0'-2'777,"0"2"-663,0 0-114,0 2 0,-1 3 0,-1 5 53,4 9 15,-1 9-16,1 11-19,-4 14-13,-2 6-2,-8 13-2,-8 9-2,-5 13-5,-24 60 0,36-102-8,-12 42-1,8-19-7,10-22-10,8-24 5,6-18 11,9-8 1,3-1 12,12-5 20,7-10 1,5-3-14,1-1-8,-8-3 1,-6 5-12,-6 4-47,-10 1-95,4-1-175,11-30-476</inkml:trace>
  <inkml:trace contextRef="#ctx0" brushRef="#br0" timeOffset="111414.3726">19226 12225 1379,'0'1'226,"-1"1"-175,1 6-51,-1 6 0,-1 13 95,0 15 14,-2 10-25,-1 13-16,-1 10-20,-2-1-26,-2-5-5,3-3-8,-3-11-9,5-11-96,3-12-355,0 4-479</inkml:trace>
  <inkml:trace contextRef="#ctx0" brushRef="#br0" timeOffset="111901.4004">19809 12361 1382,'8'24'95,"4"6"-73,9 29-8,6 19-7,-1 15-7,3 65 23,-21 32 46,-21 20-9,1-68-12,-10 3-12,-14-3-14,-20 11-22,-9-8-66,-9-6-165,-5-25-362</inkml:trace>
  <inkml:trace contextRef="#ctx0" brushRef="#br0" timeOffset="114154.5293">20479 13190 280,'-6'-5'921,"3"1"-693,-4-3-98,4 4-64,3 3-22,2 0 11,-1 0 5,0 0-25,2 3-16,5 0-18,9 1 6,9 0 10,16-4 8,10-2 1,11-7-8,5-3-11,-4 2 5,-5 3-12,-8 4 1,-12 3-1,-12 6 0,-4-2-30,-9 3-83,-4 0-125,-7 8-143,-30 24-346</inkml:trace>
  <inkml:trace contextRef="#ctx0" brushRef="#br0" timeOffset="114449.5462">20473 13816 1050,'0'0'264,"0"0"-161,-1 3-92,2-3 1,1 1-11,4 1 50,10 5 44,10-2 47,14 6-40,8-1-27,12-3-19,-1-3-16,5-4-22,4-6 3,3-2-13,1-6-7,-2-2 8,-4 0-3,-16 3-6,-14 7-14,-15 4-84,-11 4-76,-5 4-69,-17 33-217</inkml:trace>
  <inkml:trace contextRef="#ctx0" brushRef="#br0" timeOffset="115312.5955">22379 13987 926,'0'-1'277,"0"1"-158,-2-3-92,2 6-5,-2 1 32,2 3-4,0 16-8,-2 17 10,0 19 1,-2 3-13,2 5-14,2-8-14,5-7-11,7-11 9,3-3 10,4-5-14,8-7 10,6-4 1,10-15-8,8-9 10,4-11-19,0-12-21,0-2-64,-6-6-2,-7 2-219,12-51-296</inkml:trace>
  <inkml:trace contextRef="#ctx0" brushRef="#br0" timeOffset="115567.6101">22623 14125 1297,'0'10'180,"0"5"-155,0 12-17,0 13 5,-1 11 35,0-2 21,-4 8-7,2 5-26,-1 6-11,-4-1-4,0 0-12,1-12 6,1-6-15,3-16-4,2-15-113,1-6-119,13-38-296</inkml:trace>
  <inkml:trace contextRef="#ctx0" brushRef="#br0" timeOffset="115785.6226">22936 14106 611,'2'0'1111,"4"4"-973,8 6-123,11 2-6,12 1-9,8-8 13,7-5 1,4-8-5,2-5 0,0-3-9,-9 0-15,-12 4-107,-14 7-43,-11 4-90,-9 2-120,-25-5-414</inkml:trace>
  <inkml:trace contextRef="#ctx0" brushRef="#br0" timeOffset="115980.6338">23232 14136 805,'-1'6'465,"-1"6"-393,-5 11-52,-5 17 23,-8 12 67,-5 9 17,-9 9-10,-7 11-24,-5 3-46,3 3-17,9-19-23,13-17-5,10-25-2,12-16-35,13-18-95,13-22 38,16-23-268,117-174-513</inkml:trace>
  <inkml:trace contextRef="#ctx0" brushRef="#br0" timeOffset="116160.6441">23429 14261 588,'-2'9'280,"-5"11"-74,-6 15-4,-3 15-58,-2 15 6,-6 6 5,5-1-22,3-6-50,10-16-32,8-6-35,7-16 5,10-2-4,5-6-2,5-12-15,9-10-17,5-16-76,8-9-160,80-82-274</inkml:trace>
  <inkml:trace contextRef="#ctx0" brushRef="#br0" timeOffset="117704.7324">22361 13583 1024,'-10'0'201,"4"0"-101,-5 0-59,6 4-7,5-4 10,2 0-35,4 4 7,13 4-16,11 3 110,27 5-20,56 10-12,41-12-26,1-14-22,-47-4-12,-7 3-4,-4 1-5,10 0-3,-2-3-5,-7-7 6,-3 0-1,-57 2-6,-4 0-48,-6 0-66,24-7-21,-19 3-60,-19-1-79,-48-25-194</inkml:trace>
  <inkml:trace contextRef="#ctx0" brushRef="#br0" timeOffset="118051.7522">22654 12383 1297,'-1'-6'165,"1"4"-129,0-3-36,0 6-69,0 5 33,4 11 36,0 11 69,5 20-17,1 20-11,-3 13-10,1 9-10,-7 2 0,-4 53 8,-13 15-7,-11 8-2,12-126-7,2-2 4,-4-5-17,-9 28-50,3-22-76,8-23 5,3-24 56,2-18-232,-9-117-336</inkml:trace>
  <inkml:trace contextRef="#ctx0" brushRef="#br0" timeOffset="118517.7789">22634 12587 861,'0'-4'235,"0"4"-103,1-4-108,-1 6-24,2 4 0,2 8 48,9 13 51,4 9 0,7 13-37,1 5-32,0 7-6,-3-2 3,0 2-8,-5-5 1,-3-2 13,-6-9-3,2-8-17,-5-11-4,-2-9 5,-3-10-14,0-7 24,3-3-3,3-7 3,7-12-13,5-19-11,10-21-14,2-10-2,-1-2-10,-3-1-2,-5 3-1,3 0 8,-8-1 12,-2 11 9,-8 16 0,-3 21 33,-6 14 66,3 8-30,-3 7-54,2-1-15,-1 12-22,-6 12 22,2 18 35,-4 19-5,1 8-15,2 4-9,-2-3 2,1 1-7,7-3-1,5-7-36,7-9-117,8-13-120,60-14-329</inkml:trace>
  <inkml:trace contextRef="#ctx0" brushRef="#br0" timeOffset="118794.7947">23300 12975 46,'2'5'1337,"2"6"-1203,7 7-100,9 5-26,6 3 2,6-9 10,4-5 16,0-8-6,-1-12-2,-3-5 5,-6-5-10,-3-6 7,-11 0-2,-9 0 1,-6 2-4,-9-4 10,-9 7-13,-4 3-4,-2 13-9,-2 4-9,7 8 0,0 5-1,9 4-9,5 1-106,12 0-89,13 0-142,87-12-745</inkml:trace>
  <inkml:trace contextRef="#ctx0" brushRef="#br0" timeOffset="119559.8385">25072 11994 1298,'3'0'243,"4"0"-180,13-1-61,10 1-2,13-6 1,5 2 19,2-6-8,-1-5-3,3 2 0,-2-4-3,-6 5-5,-11 5-1,-10 2-17,-11 5-92,-10 3-89,-3 1-98,-8 5 91,-9 5 98,-3 4-77,-3 1 128,3-3 56,-2 2 113,5-1-7,-1 3 1,6-1 8,4 0-40,4 0-25,5 1 43,5 6 12,3 6-32,1 7-22,6 9-12,1 0 5,2 6-4,-1 6 5,-4 4 24,-3-2-18,-10-2-25,-3-8-13,-7-7 7,-9-5-4,-8-6 7,-11 3-10,-6-6-13,-6-5-28,-2-6-1,9-11 17,6-11 12,11-3 0,13 0 13,7-2 7,8 1-2,12 1-8,8-4-10,19-7 0,10 0 0,4-3 1,0 6 14,-1 1 3,-2 8 1,-3-2 10,-1 6 19,-2 0-15,-6 2-14,-9 2-1,-11 0-13,-8 2-5,-3 0-15,-3-3-81,0 4-146,19-6-369</inkml:trace>
  <inkml:trace contextRef="#ctx0" brushRef="#br0" timeOffset="120341.8832">26462 11785 1384,'0'2'255,"1"4"-255,3 5-14,1 7 14,-2 9 21,-3 7-3,-4 8-4,-5 13-1,-6 14 1,-1 10-4,-2 11-4,4 8-5,-1 52 14,15-101-2,0 33-4,2-8-7,5-17 7,-3-14-3,0-13 0,1-11 1,2-7-6,0-8 5,2-4 0,9 0 18,12-8 59,12-4-19,10-7-20,9-7-17,-8 4-8,-7 1-4,-10 6-9,-14 7-5,-10 0 12,-8 8-12,-4 0-2,-3 0 1,-6 0-129,-61 8-440</inkml:trace>
  <inkml:trace contextRef="#ctx0" brushRef="#br0" timeOffset="120838.9116">24553 13576 586,'10'-6'660,"2"5"-555,20-7-79,16 2-13,19 5 19,56-3 35,33 6 20,35 10-15,-60-3-24,40-8-18,42-14 30,30-18 0,11-12-21,23-9-19,-23 0-8,-8 11-11,-34 27 8,-64 14-4,-32 8-5,-86 1-39,-12 2-101,-7 2-134,6 9-190,-75 29-42</inkml:trace>
  <inkml:trace contextRef="#ctx0" brushRef="#br0" timeOffset="121834.9686">25858 13860 1169,'10'-4'174,"-1"7"-132,14-3-33,2 10-9,0 11 32,-5 9 56,-2 11 29,-3 14-18,1 12-30,-5 5-31,-4 8-10,-1-2 5,-5-6-9,-1-5-3,-1-6-9,-2-10-3,-1-8-7,-1-12 7,1-13 3,2-10 3,1-3 9,-3-5 12,-6-5 16,-3-3-31,-11-6-9,-4-12-5,5-11-7,9-10-7,21-10-13,23-11 11,26-4 0,65-62 9,33-25-1,2 6 1,-120 116-1,-11 10 1,-4 8 0,14-16 0,-19 22-1,-10 10-117,-9 9-140,-4 8-23,-40 80 10</inkml:trace>
  <inkml:trace contextRef="#ctx0" brushRef="#br0" timeOffset="122186.9887">26480 14620 836,'0'18'156,"0"0"15,1 13-54,3 4-49,-2-11-11,3-11 6,-2-4 36,4-9 3,-1 0-12,0-10 4,4 0-11,1-8-43,1-8-23,-4-7 1,-3-8-18,-5 2 6,-8 4 3,-4 11-8,-6 11-1,-7 10 0,-5 13 1,-8 9 0,-1 4-1,4 2 2,8-3 4,11-6-6,6-5 0,6-5 0,4-2-82,0-4-79,3 0-65,4-6-137,40-47 9</inkml:trace>
  <inkml:trace contextRef="#ctx0" brushRef="#br0" timeOffset="122601.0124">26905 13469 1438,'2'0'207,"2"4"-184,5-1-23,4 8-1,0 3 1,-3 5 8,2 3 2,-2 9-1,-4-1-1,-6 2-8,-3 2 0,-7 3 6,-11 2-6,-5 6-21,-9-1-19,2-7-4,6-8 16,12-10 8,8-12 8,10-2-7,4 2 14,1 0 5,12 0 39,2 2 20,7 1 7,5-2-9,-3-4-3,0 3-9,-1 0-20,-8-4-13,-1 2-4,-9-3-1,-4 1-7,-4 0-108,-3 0-244,-20 1-581</inkml:trace>
  <inkml:trace contextRef="#ctx0" brushRef="#br0" timeOffset="170510.7527">16185 16542 896,'-5'18'243,"2"15"-188,-6 30-38,-2 84 2,-4 49 11,-2 29 24,9-77 15,2-30-13,6-11 5,3-68-16,-1-5-24,2-9-7,1 19-7,5-21-7,2-23-121,7-18-167,53-145-314</inkml:trace>
  <inkml:trace contextRef="#ctx0" brushRef="#br0" timeOffset="170991.7802">16321 16436 1328,'11'4'149,"13"0"-143,27 0 34,62 3-22,33-24-9,-14-10 5,-93 17-4,3-4 19,-1-1 22,37-5-5,-10 8-43,-14 14-3,-15 18-16,-14 18 16,-16 18 18,-15 18 16,-28 61 2,-41 25-12,-13 22-1,19-72-10,38-65-1,1-7 0,0-6-6,-23 29-6,2-15-6,0-23-35,5-14-52,0-20-45,2-20-31,2-26 14,5-22 55,-2-14 53,5 0 47,1 6 12,9 21 96,14 21 0,17 12-12,22 9-49,22 2-20,17 2 31,56-9 1,13 10-23,-3 5-6,-95 12-14,-4 2-10,-10 0-4,28 2-2,-26 5-66,-21 7-159,-23 7 63,-29 19-107,-207 131-566</inkml:trace>
  <inkml:trace contextRef="#ctx0" brushRef="#br0" timeOffset="171164.7901">16090 17352 987,'7'-4'340,"7"1"-296,20-8 25,22 0-27,18-1 42,5-6 33,51 0-27,8-5-6,10-12-17,-58 8-34,-49 11-9,-7 4-24,-9-2-13,23-15-88,-11-1-113,-13-79-465</inkml:trace>
  <inkml:trace contextRef="#ctx0" brushRef="#br0" timeOffset="171486.8085">16585 15924 1186,'-2'-1'186,"4"2"-100,1 7-86,8 24 0,-2 21 50,11 85 76,-20 86 3,-32 81-33,-4-86-40,3 23-43,9-29-7,21-80-5,14-84 0,5-9 0,5-10-1,29 29 1,18-28 26,73-24 18,35-75-19,24-57-5,-55 25-21,3-1 0,-21-19 0,-40 22 0,-59 59-114,-8 9 32,-13 7-97,6-28-82,-57-56-287</inkml:trace>
  <inkml:trace contextRef="#ctx0" brushRef="#br0" timeOffset="171945.8348">17846 16372 1109,'4'-2'231,"6"2"-160,6 2-11,5 3 36,1 7 18,-8-2-50,4 1-35,-9 3-17,-3 3-5,-1 8-7,-5 5-22,-11 8 10,-13 6 6,-9 4-17,-6 4-26,-1-10-13,10-8 16,12-13 10,20-12-60,16-6 22,17 0 55,14-2 18,8-1 2,6 2 10,-3 6-2,-8 0-9,-10 7-1,-11 9-16,-20 13 17,-15 14 11,-26 16 2,-18 19-13,-14 4 0,-3-7 0,7-7 0,14-27 1,17-16 18,15-13-8,16-8 10,10 1 90,7-2 1,11-2-23,5-4-29,6-5-20,5-7-38,4-8 16,2-13-18,4-11-30,0-17-231,-6-20-205,27-190-222</inkml:trace>
  <inkml:trace contextRef="#ctx0" brushRef="#br0" timeOffset="172297.8549">18479 15948 1298,'3'4'195,"3"-1"-175,15 7-2,8 6 1,11 0 49,5 3 2,-3 1-44,-8-2-20,-16-1-6,-18 2-6,-18 7-18,-23 10 23,-61 42-8,-50 28-54,105-76-8,20-9 32,-28 16 33,36-17-4,30-12-77,25-12 87,17 4 33,59-16 58,35-9-14,29-12-34,-62 3-23,-10 1-19,-10-5-1,-11 3-6,-55 21-15,-7 3-103,-8 1 56,7-9-38,-30 11-193,-106 16-200</inkml:trace>
  <inkml:trace contextRef="#ctx0" brushRef="#br0" timeOffset="172667.8761">18717 16355 714,'0'7'121,"-3"0"-98,-5 11-16,1 6 2,-3 6 89,-6 8 55,-5 6-26,-2 4 32,0 4-49,9-6-49,11-12-22,20-11 21,23-10 135,24-13-81,61-23-69,14-22-24,-6-13-21,-93 38-12,-4 5-109,-5-7-100,33-18-59,-16 5 152,-15 2 71,-18 8 57,-9 12 63,-6 10 12,-1 3-36,-1 12-38,0 5-1,-1 11 6,-3 11 0,0 10 3,-2-6-7,-6 4 7,-2-3 4,-11-3 4,-6 0-17,-15-8-17,-9-5-95,-1-9-149,-2-12 7,-35-53-110</inkml:trace>
  <inkml:trace contextRef="#ctx0" brushRef="#br0" timeOffset="172862.8872">18918 16648 27,'-2'-2'506,"0"2"-311,0 2-98,0 6-22,0 10 54,-4 9 68,-5 14-22,-6 14-20,-8 17-28,-14 15-29,-44 64-25,53-100-23,-28 46-26,11-21-17,14-21-1,15-24-6,12-13-10,9-14-117,17-11-152,14-16 96,139-130-390</inkml:trace>
  <inkml:trace contextRef="#ctx0" brushRef="#br0" timeOffset="173110.9014">19087 16903 609,'2'0'246,"-2"0"-138,4 10-74,-8 13 155,2 13 12,-5 15-51,0 13-75,5 7-3,4 3-10,9-9-22,11-6-2,17-5-11,16-8 97,57 12-46,26-33-37,-1-25 4,-46-25-3,-3-13 18,6-14-17,-9-7-19,-52 25-13,-3-6-5,-10 1-6,21-34-17,-24 1-82,-23 7-85,-76-86-672</inkml:trace>
  <inkml:trace contextRef="#ctx0" brushRef="#br0" timeOffset="173850.9437">18876 16872 614,'0'0'221,"2"0"-104,-2 3-32,4-2-26,0 3 11,2 1 64,6 5-37,-2 2-23,5 8-26,-4 5-17,-4 13-5,-4 11-5,-6 15 21,-6 19 10,-7 10-20,-2 0-16,2 0-7,8-12-9,13-2-94,87 74-377</inkml:trace>
  <inkml:trace contextRef="#ctx0" brushRef="#br0" timeOffset="174273.9679">20687 16466 1083,'-3'0'152,"3"-2"-99,-2 2-53,4 2-234,1 3 39,4 5 69,26-1-166</inkml:trace>
  <inkml:trace contextRef="#ctx0" brushRef="#br0" timeOffset="174836.0001">20641 16185 1176,'0'0'219,"0"2"-116,0 1-103,11 6 17,14-1 32,21 5 122,63 2-42,49-15-60,22-7-39,-72-5-16,-17 1-7,-63 7-6,-10 2-1,-5-2-5,7 2-67,-13 2-85,-17 2-19,-15 6-37,-132 51-345</inkml:trace>
  <inkml:trace contextRef="#ctx0" brushRef="#br0" timeOffset="175354.0297">20627 16674 616,'-5'7'165,"1"-1"-93,-2 14-32,11-4 49,8-3 101,15 1 35,19-4-15,55-2-88,42-16-71,13-6-51,-68 7-101,-52 2-202,-5-5-154,-11 3 241,17-3 80,-21-2 59,-19 7 77,-17 6 141,-9 11-36,-13 8-27,-11 13-3,-5 14 21,-4 12 50,-4 6-26,3 11 7,-2 6-26,0 7-4,-2-3 17,7-12-43,7-15-32,19-17-23,12-19-8,19-6-8,11-13-98,17-12-44,16-15 52,21-15-86,57-57-161,22-50-8,-11 15 288,-97 104 57,-7 15 97,-12 7 92,19-4-115,-17 20-34,-16 24 119,-5 16 36,-10 19-60,-5 9-12,-1 2-40,10-6-31,10-20 17,14-5-3,17-10 5,18-11-28,15-11-19,10-21-24,48-38-24,10-40-135,-5-30-308,-52-23 152</inkml:trace>
  <inkml:trace contextRef="#ctx0" brushRef="#br0" timeOffset="175609.0443">22358 16120 945,'0'0'875,"1"4"-745,4 8-124,-1 17-4,5 9 8,-3 15 11,-1 12-3,-4 7-4,-1 5 2,2 5-5,-2-4-11,-2-1 1,-1-5 0,-6-1 8,-9 4-9,-7 3-40,-5-2-133,-40 107-352</inkml:trace>
  <inkml:trace contextRef="#ctx0" brushRef="#br0" timeOffset="175895.0607">22188 17850 1008,'0'2'351,"2"2"-206,3 2-29,1 2 34,3 1-54,3-9-33,1-7-32,4-5 20,1-14-9,0-11-10,-2-5-1,-3-2 31,-7 12 14,-4 15-5,-6 13-25,0 8-34,-12 10-11,-2 13-1,-8 6-5,0 2-1,8-3 5,9-6-8,9-14-116,5 2-104,26-13-387</inkml:trace>
  <inkml:trace contextRef="#ctx0" brushRef="#br0" timeOffset="176735.1087">13990 18694 609,'25'-3'331,"6"2"-149,38-3-79,63-3-5,34-17 8,2-8-16,-36 9 0,22 1 74,17 4-46,-12 16-56,12 16-19,6 9 10,7 15-16,-11 16 8,0 19-12,4 16-15,-18-18-8,-7 0-10,11-7 0,4-9 8,2-13-7,3-6 6,9-14-6,1-13-1,-3-18-1,11-22 1,16-22 1,1-18-1,-10-18-13,7-15-43,-19-35-2,-23 10 31,-9 29 27,-20 31 1,-23 35 0,-25 24 11,-55 22 12,1 5-24,2 7-1,36 26 1,3 14 1,63 50 0,43-4 0,54-46 8,-34-64-2,21-27 2,3-22-7,9 9-1,-9-38-1,-4-16 0,-6 8 0,-12 23 0,-39 22 10,-16 29-10,-20 22 0,-9 34-86,-28 31-511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46:23.6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3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0-18T03:49:15.804"/>
    </inkml:context>
  </inkml:definitions>
  <inkml:trace contextRef="#ctx0" brushRef="#br0">3671 8795 451,'-4'0'137,"4"0"-31,-3 0-50,2 0 1,1 0 13,-2 0-8,2 0-31,0 0-22,0 0-9,0 0 1,0 0-1,0 3-15,0-3-110,3 3-107,14 12 59</inkml:trace>
  <inkml:trace contextRef="#ctx0" brushRef="#br0" timeOffset="2992.1712">3706 8647 282,'-3'-2'180,"3"1"-102,-3-5-35,0 2-10,3 2 2,0 0-16,0 2-14,0 0-5,0 0-7,0 0 6,0 0 1,0 0 0,0 0 9,0-2 10,3 2 10,-2-2-10,1-2 4,2-2-14,6-2-9,-2-4 0,-1 2-1,1 7-23,-5-1-13,-2 4-8,-1 2 16,-1-2 8,1 2 11,-3-2 10,3 1 69,0-1 4,0 0-8,0 0-10,0-1-10,0 1-4,0 0-4,-3 0-1,3 0 3,0 0 0,-3 0 2,1 0-26,1 0-9,-3-2-5,4 2-1,0 0-2,0 0-35,0 0-80,2-2-63,0 4-77,1-4-215</inkml:trace>
  <inkml:trace contextRef="#ctx0" brushRef="#br0" timeOffset="3877.2218">3431 8416 306,'0'0'148,"0"0"-76,0 0-10,0 0 8,-1 0-10,1 0-15,-2 0-18,2 2-10,0-2-10,0 0-1,0 4-6,-3-4 0,6 0-6,-3 7 5,3 0 1,1 6 11,-1-2 1,2 2 9,0 3 7,-1-1 23,-1 6-13,-2 1 2,1 6-2,1 5 13,-3 3-15,0 3-8,2 0-4,-2-4-13,0-1-10,1-3 5,-1-7 1,3-1-1,-3-8-5,0-4 0,0-6 6,1-3 2,-1-2 3,4 0 3,-4 0 3,1-2-1,-1 2-7,1-1-1,-1-2-9,2-2-4,0-3-91,0-9-107,4-3-46,6-46-343</inkml:trace>
  <inkml:trace contextRef="#ctx0" brushRef="#br0" timeOffset="4403.2519">3801 8332 562,'-1'0'226,"-1"0"-80,-1-3-68,3 3-20,-1 0 16,1 3-26,0-3-48,1 4-18,1 11 10,1 4 8,2 13 1,1 7 0,-1 5 0,-1 1 8,2 2 0,-1-2 0,1 0 9,-1-2-1,-3-3-10,2-4-6,-3-6 7,2-4-2,-3-5-6,3-7 0,-2-7 0,-1-4 2,0 1 7,0-4-2,0-4-7,-1 3-1,-2-8-100,-16-30-266</inkml:trace>
  <inkml:trace contextRef="#ctx0" brushRef="#br0" timeOffset="5003.2862">3468 8479 192,'-1'0'157,"1"2"-94,-3 0-43,2 0-1,1 3 23,0 4 20,-2 4-11,2 5-21,0 3 7,0 3-8,3 1-4,0 1 5,2 2 9,-1 1 29,-1-3-32,0-3-17,3-5-8,-3-3-5,2-5 1,1-1-6,-2-2 0,5 1 7,-6-1-8,7-1-18,0-2-90,4-5-47,23-39-359</inkml:trace>
  <inkml:trace contextRef="#ctx0" brushRef="#br0" timeOffset="5401.309">3807 8440 337,'3'0'110,"-2"0"-80,2 0-20,-1 1 29,-2 2 48,0 2-16,2 1-19,-2 6-1,0 4-1,0 5 7,0 7 6,0 3-3,1 2-21,0 3-3,3-1 3,2 0-20,-1-5-11,2-5-7,-1-2 0,-2-5 8,2-10-9,-3 1 5,2-6-5,-5-3-51,0 2-19,0-4 13,-5 0-21,-12-27-261</inkml:trace>
  <inkml:trace contextRef="#ctx0" brushRef="#br0" timeOffset="5960.3409">3485 8511 168,'-3'0'165,"3"0"-84,0 1-72,0 3-3,0 5 1,3 1 20,0 10 26,1 4 5,3-2-11,-1 5-14,1-1 0,-1-1 12,1 1-12,0-3-5,-3-1-10,1-1-9,-2-6-1,-1-2-2,-1-2 0,1-3-6,1-4 0,3-2-106,-4-4-20,9-37-98</inkml:trace>
  <inkml:trace contextRef="#ctx0" brushRef="#br0" timeOffset="6265.3584">3552 8408 271,'-2'2'167,"2"3"-133,-1 6-16,1 3 14,0 6 25,1 3-6,-1-1-9,2 8-15,1 2 0,0 1 16,-3 5 28,1-3-31,-1 1 10,0-4-19,1-4-17,1-6-7,1-3-5,0-5 4,1 0-6,0-8-2,0 1-86,1-3-85,14-27-107</inkml:trace>
  <inkml:trace contextRef="#ctx0" brushRef="#br0" timeOffset="6655.3807">3822 8400 345,'2'0'204,"-2"0"-153,0 0-42,0 2-8,0-2 17,-2 2 21,2 0-15,0 2-22,-2 8 46,1 0 13,0 10 10,-1 7 17,0 4-2,-1 6-1,3 5-38,0 4-7,3-4-8,1-8-16,0 0-14,0-11 4,0-9-5,-3-2 8,1-5-8,-2-3 5,0-3 1,0-2 1,2-1-8,-2 0-8,-2-1-25,0-5-72,-5-35-258</inkml:trace>
  <inkml:trace contextRef="#ctx0" brushRef="#br0" timeOffset="6933.3966">3797 8402 637,'0'2'171,"0"4"-149,0 6-16,0 7-5,1 10 11,2 12-1,3 4 28,0 8-14,0 5 11,-1-5-6,-1-6-12,-1-12-9,-1-8-3,0-9 0,0-2-6,-2-9-6,0 0-75,-2-7-100,-11-30-122</inkml:trace>
  <inkml:trace contextRef="#ctx0" brushRef="#br0" timeOffset="7460.4267">3528 8473 108,'0'10'112,"-3"-3"-22,3 14-13,0 2-5,0 3 6,7 1-26,-4 4 2,3 0-4,3 0 2,1-1 29,0 1-43,-3-9-19,-1-2-8,0-12-4,-2 2 1,1-6-2,-3-4-5,-1 1-1,1-1-78,4-15-168</inkml:trace>
  <inkml:trace contextRef="#ctx0" brushRef="#br0" timeOffset="7956.4551">3719 8622 112,'0'0'102,"0"0"-40,-2 0-25,2 0-4,0 0-12,0 0-21,0 6 0,0 0-28,2 10-188</inkml:trace>
  <inkml:trace contextRef="#ctx0" brushRef="#br0" timeOffset="11242.6431">3725 8584 136,'0'0'111,"-4"0"-70,4 0-29,0 0-6,0 0 3,4 0-9,-4 0-5,0 0 3,0 0 2,0 0 0,-4 0 6,4 0 0,0 0 15,0 0 6,0 0-9,0 0-9,0 0-3,0 0-6,0 9 0,5-9-15,-4 0-9,1-3 13,1 3 11,0-3 8,-1 2-7,1 1 9,-3 0 4,0 0-4,0 0-1,0 0-3,0 0-6,0 0 0,0 0-1,0 0 0,0 0 0,0 0 0,0 1-5,0-2 6,0 1 0,0 0 0,0 0 1,0 0 23,0 0 10,0 0 7,0 0-8,0 0-18,0 0-9,0 0-6,0 0 1,0 0 0,0 0 5,0 0-5,0 0 0,0 0 7,0 0 2,0 0 5,0 0 3,0 0 0,0 0 3,0 0-3,0 0-4,0 0-4,0 0-4,0 0-4,0 0-1,0 0 1,0 0 4,0 0 0,0 0 4,0 0 7,0 0 2,0 0 2,0 0 2,0 0 8,0 0 5,0 0-3,0 0-6,0 0-16,0 0-10,0 0 0,0 0-1,0 0-9,0 0 3,0 0-3,0 0 3,0 0-1,0 0-2,0 0 7,0 0 1,0 0-1,0 0 2,0 0 6,0 0 0,0 0-6,0 0 0,0 0-6,0 0 5,0 0 0,0 0 1,0 0 0,0 0 6,0 0 0,0 0 0,0 0 2,0 0 5,0 0 11,0 0 11,0 0 2,0 0-1,0 0 8,0 0 4,0 0 9,-8 0-17,7 1-13,1-1-4,-2 0-1,2 3 1,0-3-10,-2 0 4,2 0-4,-1-3 4,0 3-11,-4 0 0,4-1-5,-1 1 6,2 0-5,-3 0-1,2 0 8,1 0-8,-3 0 0,3 0 0,0 0 5,-3 1-6,2-1 0,-2 3 0,3-3 0,0 0 1,-2 0 0,2 0 10,-1 0 4,1 0 3,-3 0-2,1 0-4,0 0 0,-2 0-1,2 0-4,-1 0 4,2 3-4,-1-3-5,-3 0 7,2 1-8,0-1 6,0 0-6,0 2-1,-2-2 1,1 4 1,-1-4-1,1 1 5,-1 3-5,-1-1 1,2-3 4,0 1-6,-1 0 2,-2 1-1,2 2 0,-1 2 0,-3-4-1,3 0 2,-1 0-1,-4 4 1,-1 1-1,-6-1 0,2 1 0,3-1 1,3-3-1,0 4 1,0-6 4,4 1-5,-3 0 0,0 0 5,3 0-5,2-1 1,-1-1-1,-1 3 0,-1-3 6,-1 1-6,2-1-1,0 0 6,1 2-5,1-2 0,0 1 1,-1-1-1,1 0 1,-3 0 4,3 0-5,0 3 5,-2-3-6,0 3 1,-2-3 0,-1 1-1,-1 3 0,-3-1 1,6-2 0,-1-1 5,-3 3-5,-1-3 0,-4 1 9,1 2 1,0-3-2,3 1-3,0-1 0,5 2-5,1-2 5,1 0-5,0 0-1,4 0 1,-3 0 5,4 3-6,0-3-1,0 0 0,-3 0 1,3 0-1,0 0 1,0 0 0,0 0 1,-2 0 0,1 0-1,-1 1 1,-1-1-1,0 2 1,2-2-1,-1 0 2,2 0-1,0 0-1,-2 0 1,2 0-1,0 0 0,2 0 0,-2 0 0,2-2 0,-4 2-1,2 0 0,0 2 1,0-4 0,0 2 0,0 0 0,0 0 0,0 0 0,-6 4 0,3-2-6,2 0 6,-2-2 0,0 0 0,3 1 6,-3-1-5,3 3-1,-3-3 1,3 0-1,-1 0-1,-2 0 0,3 1 1,-2-1 5,-2 3-5,2-3 0,-3 3 0,-2-3 1,3 3 0,1-3-1,-3 1 0,1 2 0,1 0 0,1-3 0,-1 0 0,-1 1-1,2 2 1,0-2 0,-1 3 0,0-4 0,2 1-1,-3 1 1,1 1 0,-1 0 4,2-1-4,0-2 0,0 2-2,-2 0 1,1-2 1,1 2 1,-1 0 0,-1-2-1,1 4 1,-1-4-1,1 3 0,0 0-2,3-3 1,0 1 1,-3-1 0,1 0 1,1 0-1,-4 0 1,1 0-1,1 0 5,-1 0-5,0 0 0,3 0-1,-4 0 1,3 2-1,-4-2 1,4 1 0,-2 2-1,-1-2 0,-1 3 1,4-4 1,-3 3 0,4-3-1,-2 0-1,0 0 1,0 0 0,2-3 1,-1 3-1,-2 0 0,3 0 0,-2 0 0,1 3 0,-3-3 0,0 1 1,-1 1 0,1-2-1,0 0-1,1 0 1,-1 1 0,0-1 0,3 0 0,0 0 0,2 0 0,-1 3-1,2-3 1,0 0-1,0 0 1,-1 0 0,1 0 1,0 0-1,0 0 0,0 0 0,0-3 0,0 3 0,0 0 0,1-1-7,1 1-4,-2 0-2,0 0 5,0 0 7,0 0-8,0 0 2,0 0 5,1 0-17,-1-2 19,2 2 0,-1-1-7,-1 1 7,2-3 11,-1 3-10,-1-4 0,0 3 5,2-3-4,-2 1 4,2-3-5,1 0-1,2-5 0,0 0-9,2-3 8,1-1 1,2-3-2,-1 0 2,0-3 0,2 8-1,-4 2-6,-1 0 6,-3 7 1,1 2 1,-1-4-1,4 2 0,-4-3-1,2-2 1,4-4 2,-3 0-1,1-1 0,-1 3 1,0-2-1,0-1-1,1 0 1,1 4-1,-3 2-1,-2 5-14,-2 3-4,-1 0-11,0 2-6,0-2 15,-1 1-6,1 2-18,-2-3-35,1 1-7,1 2 29,1 0 11,1 1-71,-2 4-4,1 2 4,-2 2-65,-10 11-341</inkml:trace>
  <inkml:trace contextRef="#ctx0" brushRef="#br0" timeOffset="11599.6635">2845 8810 282,'7'-5'115,"-2"-2"-53,5-7 7,1 3-2,-2 3 1,-5 3-22,-1 2-28,-2 3-7,1 6-11,-2-2 38,6 6-7,-1 3 5,5 3 8,2 7 10,2 2-3,6 1 18,-4-1-33,4-1-21,2-8-14,-1 2 14,-3-8-13,-1 1 4,-4-4-5,-1-2-1,-3-1 1,-3 2 9,4-2-10,-3 4-164,0 3-94</inkml:trace>
  <inkml:trace contextRef="#ctx0" brushRef="#br0" timeOffset="12647.7234">1895 7283 798,'0'0'126,"2"1"-116,3 1-9,-1 1 1,2-3 5,-1 0-1,5 0 15,4-5 39,8 0 2,9-7-11,3 2-17,7 0-10,-1-2-9,-1 7-6,-9 1 0,-8 3-7,-5 1-1,-8 0 0,-5 0-1,0 0-9,-4 1-89,-4 1-20,-5 4-40,-9 7 5,-8 1-4,-4 8 38,2-7 94,5-1 25,7-4 41,3-4 17,6 1-1,1-1 12,2-1-21,3 4-19,4 7-5,1 8 28,4 9 40,6 8 11,-1 6-8,-1 6-1,2 0-22,-7 2-25,-2-7-10,-7-6-11,-2-5-5,-11-6 10,-5 1-7,-7-1-4,-6-3-2,1-9-9,5-10-2,0-10 1,8-8-7,4-5 0,2-1 5,8 4 0,5 5-5,3 4-1,6-1-6,7-6 5,10 0-4,8-6 5,10 0 0,1-1 1,5-1 0,-4 4 1,4-1 4,-3-4-6,-3 5-1,-3-7-136,-7 2-179,27-58-411</inkml:trace>
  <inkml:trace contextRef="#ctx0" brushRef="#br0" timeOffset="12946.7405">2505 7355 765,'-8'-1'237,"0"0"-104,-8-2-62,4 3-26,-4 4 6,2 5-38,0 11-13,-3 9 0,2 10-1,2 12-6,1 7 6,7 4-5,1-4 4,4 2 1,4-6 1,1-10 0,1-11 0,3-10-1,-3-9 0,2-12 1,1-4 0,8-16-14,2-12-28,5-15-82,0-10-10,-3-5-13,9-100-124</inkml:trace>
  <inkml:trace contextRef="#ctx0" brushRef="#br0" timeOffset="13195.7548">2464 7070 728,'0'7'130,"0"2"-109,-1 13-19,2 11 5,1 12 1,2 8 13,1 8 13,2 8 8,0 9 5,1 10 14,-2 5-31,3-11-16,-2-9-2,1-18-12,7-16 2,-6-18-2,7-9-110,36-66-137</inkml:trace>
  <inkml:trace contextRef="#ctx0" brushRef="#br0" timeOffset="13495.7719">2795 7230 738,'0'1'302,"-1"7"-239,1 6-54,0 13-2,-4 11 7,3 11 38,-3 8-4,0 9-1,-1 9-25,1 1-10,1 1-6,0-5 2,6-11-7,0-14 0,4-14-1,-1-11 1,5-14-1,2-2 1,8-12 7,7-6 2,5-11 4,1-10-14,-2-7-44,-4 2-119,-4-3-97,0-52-421</inkml:trace>
  <inkml:trace contextRef="#ctx0" brushRef="#br0" timeOffset="14110.8071">2573 7256 91,'-7'-5'756,"5"1"-547,-5-2-68,5 4-90,4 2-51,7 2-17,12 1 17,11-6 8,21-3 5,5 1 2,7-3-3,-5 2-10,-7 2 8,-7 0-9,-11 0 1,-6 0-1,-9 3 5,-3-4 2,-4 1-7,-5 3 1,-2-5 10,3-6-6,-2 0 6,-1-8-5,-1-1-1,-4-1-5,-2 3 13,-5-3-13,-4 1 17,-3 5-7,-4-2-2,-3 5 15,-4 3 6,-1 6 0,4 1-8,3 3-1,10 0-7,4 0-14,5 3-18,4 1-15,6 6 25,10-1 8,11 3 1,4 2 0,0-2 4,-3 4-4,-2-3-1,-10 8 0,-1-3 0,-4 2 0,-2-1 0,-6 0 0,-2 0 1,-3-4 0,-6 3 14,-3 0 9,-9 5 4,-3 1-16,-3-1 3,-4 1-15,4-3-54,2-5-255,-16-2-501</inkml:trace>
  <inkml:trace contextRef="#ctx0" brushRef="#br0" timeOffset="17294.9892">3743 8765 330,'-3'0'109,"-2"0"-59,1-2-10,-1-1 35,-2 0 8,2 1 4,1 1 25,4-2-1,0 3-18,0-1-43,0 1-33,0 0-17,0 1-9,0-1-3,3 3-7,-2 0 8,2 3 11,0 0 1,2-2-1,-4 0 0,0-4-2,1-2 2,-2-2 32,2-2-13,-1-10-19,-1-8-24,2 0 18,-4 2 6,1 10 9,-3 5-9,3 7-16,0 1 1,-3 9 1,2 2 14,-3 7 23,-2 4 2,1 1 5,2-8-3,2-10-10,2-2-4,2-4-1,-2-2-6,0 2-6,3-2-6,-3 0-25,0 0 2,1 2 1,-1 0-13,0 0-31,-1 0-33,1 0-10,-3 2 4,3 0-21,-3 0 60,-1 0 72,1-2 0,0 0 69,0 0 21,-5 0 0,5 0-6,0 0 31,-3 0 4,2 0-32,-1 0-24,-2-2-15,-1 2 13,2 0-28,0 0-13,-1 0 4,1 0 4,0 0-7,0 0-9,-2 0 2,-1 2-5,0-2 3,0 2-5,-6 1-5,3 1 4,-1 2-6,-2 2 1,3-5-1,-1 2 1,2 4 0,-5-6 1,6 7-2,-7-6 6,2 3-6,-3-4 2,1 1-1,1 1 5,0-1-1,-3 2-5,2-2 0,-3 0 0,3 0 0,2 0 0,-1-4 1,5 3 0,0 0 1,-2-2-1,4 1 0,0 3-1,-1-3 1,2 1-1,-1 0 0,3 0 0,-2 4-6,-1-2 6,1 3 0,-4-1 1,5 0-1,1-3 1,0-2 0,0 1 1,-6-3-1,1 3 0,-3-2-1,-2 1 0,3 2 1,1-2-2,3 0 1,-1 0 0,5-2 0,4 0 1,-1 0-1,2 0-2,0-2 2,0 2-1,0 0 2,2 0-2,-4-2-4,2-4 4,0 3 1,-1-1-1,-1-1-10,2-2-2,0 4 2,2-8 10,2 2-14,6-13-22,1-4 20,3-6 11,0-7 5,0 0 1,-2 0-6,-4 2 5,-1 3 0,1 2-1,-1 2-10,1 6 12,-4 3-13,5 9 11,-2 2-14,0 6 2,3 1-5,0 2-13,3 2-31,1-1-39,-2 0 33,-3 0-4,-5 3-14,-1-3 10,-4 0-19,-1 4-36,-4 6-33,-33 35-142</inkml:trace>
  <inkml:trace contextRef="#ctx0" brushRef="#br0" timeOffset="17553.004">2957 8769 201,'0'0'121,"0"0"-35,-2-2-31,2 2-25,2 0-30,-2 0-16,0 0-14,3 2 7,1 2 23,-1 0 42,5 5 10,2 4 40,0 3-11,5 1-21,-3 1-27,1 1-17,3-2-2,-2-1-5,3 0 3,10 1-12,41-8-114</inkml:trace>
  <inkml:trace contextRef="#ctx0" brushRef="#br0" timeOffset="18543.0606">12288 11942 506,'-4'-4'773,"3"1"-558,-4 2-109,5 1-74,0 0-22,0 0-9,0 0-1,0-2 0,0 2-58,2 0-140,1-6-152,-9-49-222</inkml:trace>
  <inkml:trace contextRef="#ctx0" brushRef="#br0" timeOffset="19349.1067">3536 8751 661,'-1'0'330,"1"0"-118,-1 0-127,1 0-52,0 0-15,0 0-9,1 0-9,-1 3-1,-1-3-11,2 0-26,-1 1-40,6 4-19,8 4-19,3-1-85,36-5-392</inkml:trace>
  <inkml:trace contextRef="#ctx0" brushRef="#br0" timeOffset="19571.1194">3762 8679 626,'-1'0'227,"1"0"-106,-2 0-53,2 0-31,0 0-4,0 0-23,0 0-10,0 1-10,2 2-7,1-2 16,3 5-7,1 2 8,2 4-23,2 2-67,5 3-30,2-4-57,29 13-308</inkml:trace>
  <inkml:trace contextRef="#ctx0" brushRef="#br0" timeOffset="19766.1306">4073 8860 79,'0'0'462,"0"0"-366,3 1-69,-3-1-21,0 0 2,1 0 7,2 2 0,4 0-3,2 2-6,5 0-5,-4 6 5,2 0-5,1 3-1,3 3-84,36 23-132</inkml:trace>
  <inkml:trace contextRef="#ctx0" brushRef="#br0" timeOffset="19944.1408">4405 9096 214,'2'3'84,"1"-2"-22,3 3-20,-2 2-12,3 0-12,-1 0-11,-2 2-1,2 1 0,5 5-6,-2-4-4,8 4-125,35 5 88</inkml:trace>
  <inkml:trace contextRef="#ctx0" brushRef="#br0" timeOffset="20112.1504">4720 9230 99,'9'4'54,"-5"0"-9,8 7-2,-1-3-7,1 6-16,3-2-13,3-1-6,0 1 5,5-6-5,4-6 5,0-3-5,0-6-1,0-4 0,21-11-48</inkml:trace>
  <inkml:trace contextRef="#ctx0" brushRef="#br0" timeOffset="20262.159">5130 9315 136,'0'0'146,"0"0"-85,0 0-20,0 0 19,0-3 15,0 3-15,-4-2-60,-16-12-353</inkml:trace>
  <inkml:trace contextRef="#ctx0" brushRef="#br0" timeOffset="20721.1852">4174 8812 455,'-6'-3'202,"2"-1"-89,-4-2-50,3 5-18,2-2-12,0 3-18,3 0-15,0 0-3,0 3-80,0-2-50,0 1 41,-8 3-104</inkml:trace>
  <inkml:trace contextRef="#ctx0" brushRef="#br0" timeOffset="20938.1976">4016 8780 298,'0'0'155,"-1"-3"-77,-1 3-17,2 0-5,0 0 31,2 0 10,-2 0-5,1 0-37,-1 0-32,2 0-23,2 0-8,-1 6 8,1 1 6,2 2-6,0 2-45,10 7-156</inkml:trace>
  <inkml:trace contextRef="#ctx0" brushRef="#br0" timeOffset="22830.3058">3888 8680 625,'0'-1'123,"-2"1"-69,2-2-40,2 2-14,-2 0-1,0 2-6,3 2-5,4 0 12,0 7 0,5 1 9,3 3 3,2 2-1,2-2-4,6 5 2,5-6-1,4 4-1,4-3-5,4 0 5,1-3-1,-4 2-5,0-6-1,1-1 1,-2-1 0,1-1 0,3 0 0,4-1-1,-1 5 0,9-2 1,6 2-1,7-2 1,6 0 0,-2-1-1,-5 6-1,-5 1 1,-9 4 2,-6 1-1,-2 3-1,-3-2 1,2 3-1,4 0 1,0-7-1,7 3 0,0-2 0,1 1 1,2-1-1,3 7 0,-3-1 2,1 3-2,-3-5 1,-1 2-1,-5 0 1,-1-3-1,-2 6 0,-3 1 0,0 0-1,2-3 1,-1 3 1,-1-3 0,2-1-1,0-5 1,1-3 0,-1-2-1,-1-4 1,-2 3 0,-1-2 0,-3 2 1,2 3 5,-1-3 2,3 1 6,1 2 2,2-1-10,1 3-6,-2-2 5,-1 4-5,-2-5-1,0 3 6,3-2-5,2-2-1,-2 3 1,0-1-1,0 2 0,-4-1 0,1 3 1,2-1-1,2 0 1,2-2 0,0 4-1,6-5 2,-4 0 7,1-2-8,2-1 1,-1-1 4,1-4-5,-3 8 0,-4-2 0,0 1 1,-4 1-1,0 0 0,2 4-1,0-3 8,0 5-7,1 0-1,-2-1 0,5 3 0,2-3 1,1 5 0,5-1 5,2 1-5,-3 2 6,7 0-6,-2 0 7,1 0-1,1-1-1,0 2-4,2-5 5,0 4-1,6 1-4,0-3 2,3 1 10,4-1-5,2 0 1,1-1 4,-3-2-5,-1 1-3,-3 1-6,2 2 12,2-2-4,-2 4-7,4 2 1,-5-1-1,-4-2 1,-4 3-1,-3-6-1,-3 2 1,-5-1 5,4 0-6,-4-1 1,-1 3 0,-3-3 0,-4-1-1,-3 0 6,-2-2-6,-1-3 0,-7-1 1,1 1-1,-3-5 0,-1 0 0,0 4 0,0-6 0,-4 5 1,4-4-1,-2 3 1,1 1-1,1-2 1,3 3 0,2-7-1,-2 7 0,-2-6 0,4 4 0,-2 1 0,-2-1 1,-3 5-1,2-3 1,-2 6-1,1-2 0,4 2 1,3 4-1,3-1 0,2 0 0,-2-5 1,0 1-1,-3-5 0,2-1 2,-5-1-2,0 2 0,-6-3-1,-3 6 1,2 0 0,-2-2 0,6 5-1,-2-5 0,5-2 1,-1-2 11,1-2-11,-2-1-6,-3-3 6,-1 0 4,-2 3-4,-6-3-1,-2 0 0,-6 0 1,-2 0 0,-2-2 0,-1-1-1,-1 2 1,2 0-1,-1 0 1,4-2 0,-7 2 0,2-5 0,-1-1 7,-2 2-7,-2-2-6,2 1 6,-2-1 0,0 0 5,0 0-5,0 3-7,7-2 7,-3 3-1,1-1 9,-1-2-8,-1 0 0,0 1-6,1 1 6,1-3 0,4 5 1,-3-1 0,2 0-2,-1 3 7,5 0-6,-3 0 0,0 0 0,-2-3 0,-4 0 0,0-4-1,-1 0 1,-4 0 9,2 0 66,-1 0 30,-1-3-54,-1-1-24,-7-4-27,-5-6-57,-6-11-140,-45-63-167</inkml:trace>
  <inkml:trace contextRef="#ctx0" brushRef="#br0" timeOffset="25884.4805">4918 8945 216,'0'0'258,"0"-1"-113,-1 1-56,1-2-28,0 2-13,0 0-15,0 0-21,-2 0-10,2 0-1,0 0 0,0 2 0,0-2 0,0 0 5,0-2 13,0 2 26,-1 2 14,1-2-2,1 0-21,-1 0-23,0 0-13,3 0-6,2 1 5,4-1 0,4 3 0,2 0 0,0 3 1,0 2-2,3 0-11,-5 8 12,4-5 1,-4 3-1,1 1 1,3-3 0,-3 2 0,2-3 1,5-4 1,-3 4 4,4-5-6,-5-2 1,2 2-1,-1 2 0,-6-1 0,1-4 0,-4 4 1,1-3-1,0-3 2,2 1-1,-1 0 1,2-2-1,-1 2 0,1 1-1,1 3 0,-2 0 0,4-1 0,-4 4 0,4 3 0,-4 0 0,3 1-1,-2 0 1,5 0 0,-3-3 0,0 0 0,-1-5 0,-3-1 1,-2 0 0,0 0-1,-1 2 1,-2 0-1,1-3 0,2 4 0,-1-4 1,0 1-2,2-1 1,-4 0 0,-2 2 1,0-4 0,0-1-1,-3 0 1,-1 0 0,0 0-1,0-1 12,3 1-3,-3 0-8,0 0 7,1 0-8,-1 0 0,3 0 0,2 1-8,0-1 8,-1 3 0,-1-3 0,0 0 0,2 0 0,0 0 1,1 0-1,5 1 0,1 1 1,-2 2-1,1 0-1,2 2-11,-3 0 11,-2 3-8,1-4 7,0 2 1,1-3 0,1-1-4,-2 0 5,1 1 1,2-4 0,-3 3-1,-3-6 0,-3 6 0,-1-3 0,-1-3 1,-1 6-1,1-6 1,3 3 0,3-6 0,3 1 0,0-1-1,-3 1 1,0-2 7,-4-1-7,0 2 11,-4 0 3,1-2 5,-3-5 19,-2 0-15,-2 0-3,-1-2 0,-1 3-8,-4-4 1,2 3-4,1-2 8,-2 0-6,0 0-6,2-2-5,-4-2 5,-1 0-5,0-2 5,-1-3 0,-3 3 0,4-3 14,-2 1 2,4 4-4,0 2 14,5 2 7,-1 8-11,3 2-10,6 2-18,-1 6 0,1-3-11,4 3-22,-1 3 3,6 3 14,3 4 15,4 4 0,4 1-4,-1-1 4,4 2-7,-5 3-8,2 1-20,-2 1 18,3 4 9,0 4-6,3 3-2,-4 4-23,0-3-5,-5-1 3,0-4 7,-4-4 22,-4-10 13,-4-5-7,-3-4 7,0-3 1,-2 0 5,-6 0 31,-5 9 28,-7 1-14,-8 4-17,-5 5 8,-5-3-3,2 5-22,-7-1-10,2-1 1,6-3-7,7-3-1,6-5-46,9 3-165,4 3-267</inkml:trace>
  <inkml:trace contextRef="#ctx0" brushRef="#br0" timeOffset="32535.861">12262 11856 1,'0'-1'51,"0"1"-15,2 0-36,-2-3-2,0 3-8,1 0 10,0 0 7,-1 0 8,-1 0-5,1 0-1,0 0 3,-1 0 32,-3 0-4,3 0-22,-4 0-10,2-1 19,0-1 10,0 1-7,2-2-12,1-4-9,0 7-8,0 0-1,0-2-40,0 2-69,1 2-26</inkml:trace>
  <inkml:trace contextRef="#ctx0" brushRef="#br0" timeOffset="32775.8747">12335 11512 16,'4'-9'14,"-1"-3"-13,3-6 0,2-1 0,4 1 0,13-17-1</inkml:trace>
  <inkml:trace contextRef="#ctx0" brushRef="#br0" timeOffset="33098.8932">12596 10769 19,'-2'-8'149,"1"1"-77,-1-8-48,4-4-24,2 0-21,2-2-39,6-3 4,-3 0 32,2 0 17,2-5 6,1 5 1,-1 1 0,-7 7 0,5 0-24</inkml:trace>
  <inkml:trace contextRef="#ctx0" brushRef="#br0" timeOffset="33396.9102">12792 10232 52,'0'-7'60,"1"0"-18,3-5-30,1 3-11,-1-4 0,4 2 0,-2 5 0,0-6 0,1 5 0,-4 0-1,0 1 1,-1-1 0,-2 0 1,-2 4 5,1-3-5,-1 3-1,-1-4-1,2-1 0,1 1-1,0-3-17,3-2-21,1 0 8,17-26-10</inkml:trace>
  <inkml:trace contextRef="#ctx0" brushRef="#br0" timeOffset="33795.933">12504 11550 12,'-1'8'7,"1"-1"-7,-10 34-9</inkml:trace>
  <inkml:trace contextRef="#ctx0" brushRef="#br0" timeOffset="33870.9373">12435 11654 147,'-3'-5'6,"0"-2"-6</inkml:trace>
  <inkml:trace contextRef="#ctx0" brushRef="#br0" timeOffset="34975.0005">12247 11695 169,'-2'-4'89,"2"0"-34,2-6-38,4-2-10,3-5-7,7-6-1,2-7 1,8-4 0,2-6 16,3-1-7,4-4-8,-2-3 1,-2 0-1,-2-4 7,-5 3-2,-4 0-5,-6 0 5,3-2-5,-7-6 0,1 2 0,2-6 0,-4-1-1,4-1 0,5 0 1,-4 6-1,6 1 0,0 0 0,0 3 0,2 3 0,-3 2 0,-2 6 0,-5 4 1,-6 6 1,-2 5-1,-1 2 5,-1 1-4,1 4-1,0 0 0,3 1-1,-3 0 1,-2 1-1,1 3 1,1-4 0,-2 6-1,2-3-1,0 5 1,1 2-1,-2 0 0,3 1-8,-1 0 0,0 1 9,1-2 0,-1 3-1,-3-1 0,0 0 1,1 2 0,0-3 1,-1 2-1,0-1-1,4 1 1,-1-3 0,3 0 0,-1 1 0,2-2 0,1-1 0,-2 0 0,3-2 0,1-4 1,1 2-1,-6 4 0,-3 7 1,-1 0 0,-2 3-1,0-2 1,1 3 0,-1 0 0,1 0 5,-1 0-6,0 0 0,0 0 0,0 0-1,0-4 0,0 4 0,0 0 1,0 4 0,-1-4-1,1 0 0,0-4-5,0 4 5,-6 4 0,3-4-9,-2 3 10,1 2 1,-5-1 11,3 4-11,0 1 9,0-1 1,-6 0-2,0 2 4,2 0 4,0-1-7,-3 3-4,0-2 0,-2 6 2,-1 1-7,-2-1 10,0 4-10,1-3 8,4-6-7,4-4 10,6-3-5,-3-2 4,2 2-11,-1 2 1,5-5-1,0 1-32,0-2-38,5 1 32,2-1 31,0 0 5,4-3-44,28-21-169</inkml:trace>
  <inkml:trace contextRef="#ctx0" brushRef="#br0" timeOffset="35215.0142">12973 9922 60,'2'4'45,"0"0"-6,1 5 25,2 1-8,0 1 1,1 4-20,-2 0-10,4 4 2,-1 0-1,-1 7-1,-1 1-10,-4 7-7,1 1 1,-4 2-4,1 8-7,1-4-4,0 49-229</inkml:trace>
  <inkml:trace contextRef="#ctx0" brushRef="#br0" timeOffset="72033.1201">3792 10973 82,'0'23'0,"-3"96"0</inkml:trace>
  <inkml:trace contextRef="#ctx0" brushRef="#br0" timeOffset="72191.1291">3831 11449 153,'2'1'114,"-2"-1"-80,2 1-17,-2-1-16,2 3-1,-1 2 0,3 5-9,-2-2-3,0 5 3,-2 3 9,0 6-1,-2-4-8,1 1-74,-9 15-23</inkml:trace>
  <inkml:trace contextRef="#ctx0" brushRef="#br0" timeOffset="72329.137">3774 11790 216,'0'3'81,"1"1"-60,1 10-21,-2 3-9,-2 42-117</inkml:trace>
  <inkml:trace contextRef="#ctx0" brushRef="#br0" timeOffset="72568.1507">3731 11975 96,'0'0'118,"0"0"-55,-2 2-9,2 0 11,-2 2-29,1 6-17,0 1-4,-3 1-9,3 7-5,2 2 0,-1 3-1,0 5 0,4-2-55,-2 47-99</inkml:trace>
  <inkml:trace contextRef="#ctx0" brushRef="#br0" timeOffset="72749.161">3762 12299 58,'0'0'206,"-1"1"-122,1 2-62,0 4-14,0 8-7,0 4 0,1 4-1,4 7-16,-4 1-23,1 0 18,-2-1-54,0-7-33,0 21 43</inkml:trace>
  <inkml:trace contextRef="#ctx0" brushRef="#br0" timeOffset="72926.1712">3800 12750 15,'0'8'1,"0"1"53,0 5-24,-2 8 18,1-4-16,1 3-17,1 2-8,1-1-6,2 5-1,-4 3-6,-3 41-130</inkml:trace>
  <inkml:trace contextRef="#ctx0" brushRef="#br0" timeOffset="73139.1833">3794 13116 145,'0'3'107,"0"-2"-76,0 4-17,0 2-13,0 6 0,0-2 1,-2 7 6,1 1-7,-1 4-2,1-4 1,1-2 0,-2-5 0,2 5 1,-1-5-1,-1 8 0,2-3-56,-2 3-22,1 35 11</inkml:trace>
  <inkml:trace contextRef="#ctx0" brushRef="#br0" timeOffset="73723.2168">3791 13542 129,'-2'13'118,"1"-1"-52,-1 11-42,2-9-16,0-2-2,0-3-6,0-4 1,2 1-1,-2 2 1,0 0-1,1 6 1,-1 1-1,0 8 1,0 5 0,-1 2-1,-2 8 1,-1 2 5,3 3-6,-1-6-1,4-5-17,1-10-6,0-5-6,0 5 9,2-4 20,-2 0 0,0-6 0,-2 1 0,3-4 1,-4 1 0,2 6 0,-2-3 0,4 0 0,-2-2 0,1-2-1,0 4-8,-2-4 0,3 4 8,-3 1 0,-1 2 0,-1 0-1,1 0 2,-2 1 0,0-3 0,2 3 0,-1-3 6,0 2-5,-1-2 0,2 1 5,0-4-5,2 2 0,0 1 0,0 4 5,1 3 6,-2 2-6,1 4-5,0 2 5,-1-6 0,-1 3-5,-1-9-1,-3 2 14,2 0 49,0 0-33,-1 1-25,3-4-5,1-7-12,1 5-8,1-6-32,5 6-37</inkml:trace>
  <inkml:trace contextRef="#ctx0" brushRef="#br0" timeOffset="74293.2494">3571 14336 357,'-1'-1'202,"-1"1"-104,0 0-95,4 5-3,1 10-10,0 7 10,2 11 20,-1 12-8,3 0 3,1 7 0,0-7 0,1 3-5,-2-3 26,0 1-6,1 1-16,0-1-5,0-2-8,-2 3 7,0-1-7,0-2 0,0-2 10,4-5-11,-4-6 0,1-5 0,-1-6-20,1-6-16,-3-9-16,5-4-64,9-27-196</inkml:trace>
  <inkml:trace contextRef="#ctx0" brushRef="#br0" timeOffset="74788.2777">3920 14135 172,'2'1'96,"1"5"-60,0 4 5,3 6 11,0-1-14,-2 5-4,1-3 25,-1 5 29,2 1-23,-3 9-17,1 13 16,0 16 5,0 16-21,2 8-19,0 6-10,3-5-11,-1-12-2,0-13-6,-1-12 6,2-14-5,-3-9 1,-2-6-2,0 2 1,-2 1 0,4 0-1,-2 9 1,0-5 1,-4-1-2,2-5-1,-2-9-13,0-8-4,2-1-12,-2-3 6,3-3-45,-3 3-237,-7-51 135</inkml:trace>
  <inkml:trace contextRef="#ctx0" brushRef="#br0" timeOffset="75141.2979">3993 14335 295,'-1'0'182,"1"0"-98,0 1-65,1 5-18,-1 4 0,2 8 11,-1 9 3,4 8 9,1 14-2,0 8 1,6 16-4,-4 3 1,-1 8-2,0-1 4,0-5-8,3-10-8,-7-7 0,3-15-5,-2-8 0,-1-13 1,-3-6-1,3-8 0,-3-4 0,0-4-1,0-2-1,1 1-41,-1 1-30,0 0-47,-1-2-32,-15-14-127</inkml:trace>
  <inkml:trace contextRef="#ctx0" brushRef="#br0" timeOffset="75510.319">3974 14277 91,'2'8'99,"-2"7"-4,3 20 20,-2 13-62,1 17-26,2 7-6,-1 8 16,0 3-5,0-1-10,-2-5-4,2-9-4,1-9-13,-2-12 5,0-8-5,-2-10 0,0-12 4,0-4-5,-2-10-2,0-3-25,-27-16-219</inkml:trace>
  <inkml:trace contextRef="#ctx0" brushRef="#br0" timeOffset="75900.3413">3607 14410 291,'-1'7'136,"-1"5"-88,1 11-31,1 11-5,1 9 4,4 9 29,2 5-3,2 14-9,-1 5 50,2 7-47,0-11-24,0-9-6,-3-14-5,0-12-1,3-6 0,-3-6 0,-1-2 0,1-1-37,0 1-95,8 10-159</inkml:trace>
  <inkml:trace contextRef="#ctx0" brushRef="#br0" timeOffset="76937.4006">3814 15065 343,'-1'-3'165,"-1"3"-54,-4-1-27,2-1-6,1 2-10,2-1-17,-1 1-21,1 0-20,1 0-10,0 0-8,0 0-15,-2 0-16,2 0-4,0 0-13,2 0-53,-1-3-98,8-16-50</inkml:trace>
  <inkml:trace contextRef="#ctx0" brushRef="#br0" timeOffset="78881.5118">3756 15003 225,'-1'0'147,"1"-3"-27,-4 3-9,4 0-23,0 0-11,0 0 10,0 0-6,0-1-8,0 1-10,0 0-21,2-2-13,-2 2-13,0 0-8,2 0-8,-2 0-1,0 0 0,0 0 0,0 0 0,0 0 1,0-2 1,0 4-1,0-4 1,0 2 0,0 2 1,0-2-1,0 0 5,0 0-5,0 0 0,0 0 0,0 0 0,0 0 1,0 0-1,0 0 0,0 0 0,0 0 0,0 0 0,0 0-1,0 0 1,0 0 1,0 0-2,0 0 1,0 0 0,0 0-1,0 0 1,0 0-1,0 0 0,0 0 0,0 0 0,0 0 0,0 0 1,0 0-1,0 0 1,0 0 1,0 0-1,0 0 5,0 0-5,0 0-1,0 0 0,0 0 0,0 0-1,0 0 0,0 0 1,0 0 0,0 0 0,0 0 0,0 0 1,0 0-1,0 0 1,0 0-1,0 0 1,0 0-1,0 0 0,0 0-1,0 0 1,0 0-1,0 0 1,0 0 0,0 0 0,0 0 1,0 0-1,0 0-1,0 0 1,0 0 1,0 0-1,0 0 0,0 0 0,0 0 0,0 0 0,0 0 0,0 0 1,0 0-1,0 0 1,0 0-1,0 0 0,0 0 0,0 0 2,0 0-1,0 0 5,0 0-5,0 0 0,0 0 1,0 0-2,0 0 0,0 0-2,0 0 1,0 0-1,0 0 1,0 0 0,0 0 0,0 0 1,0 0 1,0 0 0,0 0 8,0 0-9,0 0 8,0 0-8,0 0 2,0 0-2,0 0 1,0 0 0,0 0-1,0 0 0,0 0 0,0 0 0,0 0 1,0 0 1,0 0-1,0 0 7,0 0-1,0 0 11,0 0 6,0 0-4,0 0-7,0 0 5,-6 0 2,2 0-11,2-2-3,-1 2-5,3 0 0,0 0 5,0 0-5,0 0 1,0 0 4,0 0-5,0 0 7,0 0-1,0 0-1,0 0-4,0 0-1,0 0 7,0 0-2,0 0-5,0 0 7,0 0-7,0 0 8,0 0-8,0 0 5,0 0-6,0 0 0,0 0-1,0 0-7,5-5 1,-1 2 1,2-3 5,0 1 1,7-1 0,-4-5 0,3-4 0,6-3 0,-3-4 1,5-5 0,1 2 0,-2-3 0,4 7-1,-2 1 0,-3 2 0,0 3-1,-1 1 1,-1 2 1,-1 1-1,3-5 0,-3 2 0,6-5 0,-1-7 1,7-1 0,-7-3 1,5 1-2,-3 3 0,1 4 1,-4 3 0,-1 4-1,-1 4 0,-2 4 0,1-3-1,0 3 0,5-6 0,2-2 1,6-7 0,6-4 1,3-7 0,-2 6 1,-3-2-2,-2 7 0,-4 6 0,-6 4 1,-1 5-1,-3 1-6,-4 5 6,0-1 2,-2 2-1,0-3-1,2-1 2,-2-3-1,1-2-1,3 1 1,0-1-1,3-5 1,1 6-1,-5-3 1,-5 0-1,1 7 1,-6 2-1,-2 1 0,-2-2 0,0 3 1,-2 3 0,2-3 0,0 1 0,0 1 0,0-2 8,0 0-3,-4 0-4,4 0 4,-4 3 1,4-3-5,0 0-1,-2 0 1,1 1-1,-4 1-1,-1 1 0,-2 7-27,-6-3-30,0 3-45,1 3-100,-27 19-269</inkml:trace>
  <inkml:trace contextRef="#ctx0" brushRef="#br0" timeOffset="80292.5925">3910 14962 483,'0'-1'153,"0"1"-68,0-2-34,1 1-3,-1-2 11,1 0-8,1 3-26,1-6-7,5-2-12,7-6-5,1-10 7,4 0-1,5 0 1,1 1-1,-4-1 4,9 2 16,-6-3 0,2 2-9,0-2 1,0 1 1,0-1-5,-1 2 1,3-8-4,1-1 0,1-5-3,2 2-1,0 0-8,-1 3 2,-2 3 4,0 2-5,-3 5 7,-1-1-7,-7 4 13,0 3-13,-7 6 10,3-4-5,2 2 18,0-8 10,5 4-19,-2-6-4,2 1-10,0 4 1,2-5-1,-2 1 5,4 5-5,-6-6 0,4 3 0,-4-4 5,3-3-5,-2-7 0,4-1 0,3-3 1,-4 2 4,3-3-5,-4 6 0,-1 5 5,-4 6-6,-1 3 1,-4 6 0,-4 2-1,2-1 1,-4 4-1,0 0 1,0 1 0,-1 2 0,-2-6-1,-4 8 0,4 1 0,-1 0 1,1-2 0,-2 3-1,0-1 0,-2 1 0,0 0 1,0 0 0,-2 0 8,2 0 1,0 1 8,-2-2 33,-2 2 14,4-1 4,-7-1-23,-1 2-29,-5-2-11,-7 2-5,-2 3-1,-8 2 0,-2 5 0,2-2 0,-2 1 0,4-2 1,4-5 0,0-2 1,1-1-2,-1-1 1,-2-2 0,6-4-1,-3 6 1,9-2 0,5 3 0,7-1-1,0 1-1,2 0-8,2 1-4,0-1-5,6 0-12,6 0 16,10-1 8,8-2 6,2-3-1,2-2 1,0-6 0,0 1 0,-5 0 0,-5 4 0,-2 4 0,-6 2-1,-2 6-6,-7-2 6,1 3-7,-3 0 8,4 0 0,-1 0-1,-2 3 1,0-4 0,-4 1 0,0 0 0,-1 0-1,1-1 0,-4 7 1,-4-2 0,0 15 11,-5 8-4,-6 13 4,-3 9-5,4-2-5,1-2 0,6-9 0,0-10 0,4-8-1,2-2 1,-1 1-1,0 3-48,2 2-126,-5 46-292</inkml:trace>
  <inkml:trace contextRef="#ctx0" brushRef="#br0" timeOffset="82095.6956">3989 14995 13,'0'0'26,"0"0"-19,-3 0-5,3 0 20,-1 0 28,1-2-11,-3 2 21,3-2-27,-2 2-9,1 0-3,1 0-3,-3 2-5,1-2 7,2 0 13,0 0-5,0 0-5,0 0-4,0 0 13,0 0 10,0-2-3,0 2-24,0 0-15,0 0-7,0 2 0,2 0-1,1 2 7,0 0-1,1 0-4,2 2 6,0-3-1,1 2 1,1-4 2,6 2 4,-6-3-6,3 0-29,0-3-37,-3 3-3,-2-1 23,-1-1-1,-1-1 20,3 1 14,-4 1 2,0 1-1,0-3 2,-2 3-4,3 0 14,-3 0 10,2 0 10,-1-3 1,-2 3 1,3 0-1,-3 0-7,4 0 4,1 0 0,2 0-3,4-3-9,5-1 0,2 1 1,6-7 4,3-1-10,3 0-1,0-2-3,2 1-12,-2 4-14,-3 2 8,-3 4 11,-3 2 9,-2 0 1,3 0-1,-8-4 1,4 4 0,-3-3 14,2 2 16,0-1 8,3-5-8,2 3-2,3-8-1,4-6-13,12-7-5,1-3-2,4-5-5,-4 5 3,-1 5-5,-5 7-64,41-11-119</inkml:trace>
  <inkml:trace contextRef="#ctx0" brushRef="#br0" timeOffset="82289.7067">5233 14585 144,'6'-4'91,"0"-2"-38,10-5 2,-3 2 1,-3 0-25,0 1-16,-2 4-9,1 2-5,1 2 0,4-2 1,2 1-1,4-4 1,6-8-1,4-5-1,3-11-20,0 0-48,44-41-71</inkml:trace>
  <inkml:trace contextRef="#ctx0" brushRef="#br0" timeOffset="82642.7269">5700 14280 51,'11'-7'79,"1"3"1,7-6-7,-1 1-19,-3 3 12,1 0 6,3-3-16,1-4-20,5-2-23,4-6-4,0 5-1,1-6-7,2 5-1,-2 6-39,-1 0-15,3-1 1,-5 4 25,1-4 20,-4 1 7,-5 0 1,5 0 0,-7 3 0,3-2 0,1 3 0,-1-2 1,1-5-1,-4 5 0,2 2 0,-3-6 1,-2 7 0,0 0 6,-2-1 2,4-1 2,-2 0 1,5-2-2,6 1-2,4-7-7,8 2 1,2-4-2,8-7-31,-1 1-104,55-25-55</inkml:trace>
  <inkml:trace contextRef="#ctx0" brushRef="#br0" timeOffset="82800.736">6889 13777 37,'9'4'62,"-1"-2"37,8 2-14,-1-1-8,6 0-8,3-3-23,2 0-29,6-4-8,2-4 0,5-6-2,-2 2 2,5-7-9,0 4-56,-2 0-66,53-14-125</inkml:trace>
  <inkml:trace contextRef="#ctx0" brushRef="#br0" timeOffset="82990.7468">7877 13546 27,'14'-4'51,"0"-2"18,14-2 1,1 1-5,-3 2-28,6-1-13,7-1 23,7-9-16,11-12-16,13-7-6,56-35-9,81-73-226</inkml:trace>
  <inkml:trace contextRef="#ctx0" brushRef="#br0" timeOffset="83101.7532">9179 12877 187,'27'6'54,"2"-2"-39,26 8-14,0-2 1,3-6-2,4-8-40,98-38-87</inkml:trace>
  <inkml:trace contextRef="#ctx0" brushRef="#br0" timeOffset="83528.7776">10331 12511 177,'24'-21'52,"0"2"-25,21-16 5,-1 5 1,-5 7-5,0 1-4,2 1 6,-1-3-13,10-2-5,7-12-6,7 4 0,6-7-5,8 6 0,47-24 1,-83 41-1,37-19 1,-5 6-2,-7-5 1,-5 3 0,-2-2-1,1-3 2,1 2-1,-2 4 0,3 3 0,-5 3 0,-4 0-1,-6 5 1,-8-1 0,-3 1 1,-6 4-2,-2-2 0,-4 4 0,-4 1 0,0 3 1,-9 4 0,-6-1-1,-3 5 8,-4 1 2,-7 2-10,-44 15-180</inkml:trace>
  <inkml:trace contextRef="#ctx0" brushRef="#br0" timeOffset="84398.8274">7607 13518 361,'-10'-5'138,"3"-1"-6,-9 0-46,5 0-31,6 2 4,2 3-5,3 1-24,0 1-18,0-1-12,0 0-13,1 4 4,3-2 7,1 0 1,1 3 1,5-3 0,2-1 1,3-2-1,11-8 6,9-8-5,12-4 0,5 0 0,7-1 0,-3 7 0,-3 5-1,-9 10 1,-7 9-1,-8 1 1,-7 6-1,-4 3 0,-4 1 1,-3 2-1,-5 7 0,-5 1 1,-2 0 8,-5-2-9,-4-4 12,-4 3-6,-7 5 9,-10 6-14,-10 11 0,-6 9-1,-5 0-44,5-3-32,-48 16-149</inkml:trace>
  <inkml:trace contextRef="#ctx0" brushRef="#br0" timeOffset="86599.9533">3936 15186 67,'-4'-2'30,"0"-1"54,-7-1-22,0 4-14,0 3-36,-5 1-12,3 1 0,-4-1-41,3-4-11,1-3-49,-2-2 62,-1-3 30,3-7 9,-1 5 1,3-8 19,3 6 38,-2 4-4,4-5-33,-2 3-12,6-6-8,0 2-1,4-5-17,-1 2-61,5-1 17,-5 6 46,3 8 13,-1 6 2,-2 4 41,4 2 39,-2 6-10,1-3-7,-1 1-25,0-4-25,0-2-2,-2-6-1,4-6 32,1-6 89,6-12-47,2-8-44,5-10-7,-1-1 8,-1-1-1,1 5 4,-5 6-16,6-4-7,2-4-4,7-6-5,7-4-6,10-8 0,1-4-5,10-3 0,-1 2 5,-1 8-5,-5 9-1,-6 8 1,-4 3 0,-1 4-1,-2-8 0,1-5 1,3-6 5,-1-6-5,0-2 0,1 2 0,-4 2 0,-4 4 0,-6 14 5,-7 9-6,-5 11 1,-8 9-1,-4 6 0,-2 2-1,-2 2-23,-3 6-73,1 9 1,-7 9-86,-38 64-185</inkml:trace>
  <inkml:trace contextRef="#ctx0" brushRef="#br0" timeOffset="87191.9871">4188 15145 180,'0'1'142,"0"-2"-86,2 1-37,0-4-5,1 3 8,5-5 20,5-4-9,5-4-1,6-5-16,13-6-8,4-5-7,9-6 0,7-2 0,4 1 6,0-3-6,2 7-1,-1-3 0,4-1 0,-5-6 0,-1-2 0,-7 6-1,-1-2-11,-6 7 10,2 3-4,-2 14-1,-8 8-16,-4 9-29,-1 9-35,42 14-98</inkml:trace>
  <inkml:trace contextRef="#ctx0" brushRef="#br0" timeOffset="87395.9988">5631 14290 15,'5'-7'30,"0"1"-6,6-1-11,-3 1-11,-2 0-1,2 6-1,-4 7 0</inkml:trace>
  <inkml:trace contextRef="#ctx0" brushRef="#br0" timeOffset="90741.1901">12286 12154 569,'-2'-9'0,"-18"-27"-291</inkml:trace>
  <inkml:trace contextRef="#ctx0" brushRef="#br0" timeOffset="92207.274">12298 12210 12,'3'0'27,"-3"0"27,0 0 61,0-1 17,0-2-12,0 3 21,-3-2-7,3-3-40,-2 0-47,0-2 10,-3 0-5,2 3-20,1 1-10,1 3 1,1 0-14,0 0-1,1 0-8,-1-2 0,2 0-1,0 0-5,-1-1 6,2-7 9,-1 2-3,-1 0-4,-1 2 8,-1-1-1,-1 4-7,-1-3 5,0 2-7,0-2 12,0 5 6,1-1 2,1 2-14,1 2-6,0-2-18,0 0-3,0 1-10,1 2 4,2 2 7,2 3 8,1 5 11,3 3 1,1 6 9,3 4-8,-2 3-1,2 4 9,-4 1-8,8 3 0,-5-4 0,5 2 0,0 1 0,4-1 8,1 5-9,-2-3 1,2-2 5,-4-4-5,0 0-1,-2-2 0,4-2 1,-1 0 0,0 3 1,-2-5 5,1 1-6,-3-3 0,1 0 0,-1 2 0,1-1 0,-2 0-1,8 9 1,-7-1 5,8 3 6,-3-1-5,-3-3 1,1-5-7,-2 4 0,6 2 10,-4 3-10,0 1 10,0-7-10,-4-3 0,0-2 0,0 1 11,2 2-11,-1 0 1,2-1-1,1 3 0,0-4 8,-2 1-8,3-4 8,-8-1-9,2-4 0,-3 0 1,1-4 0,-5 2 5,1-6-5,-2-1 0,-2-2 0,2-4-1,-5 1-2,2-3 1,0 0 1,-2-1 0,1 1 16,-2-2 8,2 0 15,-2-2 47,-1-10-13,-3-9-53,-1-16-20,0-18 2,-2-8-1,-4-8-1,0-5-15,-4 6 0,2 5 14,-3 8-5,4 18 6,-3 10 0,4 9 0,6 6 10,2 10-10,1 4-13,3 2-2,0 5-21,3 4-8,3 6 28,6 11 15,5 9 1,3 10 1,2 7 0,3 2 6,-2 5-6,1-4-2,-8-5 1,1-4 0,-4-5 0,-2-7 0,-1-5-1,-3-4-7,-3-3 7,-1 0-9,-6-3 9,-1-1 1,-5 5 8,-4-1 5,-3 3 2,-7-1-7,-3 1 5,-3-5-5,-4-2-1,-6-4-6,-1-5 0,-4-6-1,2-15-45,0-14-131,-53-127-272</inkml:trace>
  <inkml:trace contextRef="#ctx0" brushRef="#br0" timeOffset="94197.3878">12607 11487 270,'-4'-6'150,"3"1"-42,-5-4-15,1-3-3,-1-1-8,-1-4 4,-2 2-2,0-2 13,-2 0-20,4 5-26,1 2-2,3 5-13,3 4-31,0 1-5,4 1-33,6 6 33,6 4 6,6 1 0,0 3-6,3 1 2,-3 2-2,-1 3 0,0-1 1,1 2-1,-6 7 0,4 2 0,-5 8-1,-5-1 0,1 4 1,-6-1-8,-1 3-73,-6-5 12,-3 3-90,-21 38-183</inkml:trace>
  <inkml:trace contextRef="#ctx0" brushRef="#br0" timeOffset="94506.4055">12732 12359 640,'0'0'153,"0"0"-40,0-1-77,-2 2-29,0 1-7,0 2-22,0-2-13,-2 6 35,2 11 16,-4 13 5,-1 12 12,-3 14-21,0 1 5,0 2-5,-3-5-3,1-8-9,-2 1-11,4-2-163,-14 35-330</inkml:trace>
  <inkml:trace contextRef="#ctx0" brushRef="#br0" timeOffset="96345.5107">17925 4247 586,'-8'-12'206,"-6"2"-34,-4-13-37,-6 9-33,-1 6-69,-5 7-10,-4 8-5,-4 13-13,1 13-5,-2 16-1,7 16 1,3 17-1,1 73 0,16 31 0,12-131 0,3-7-7,0 47 8,11-16 1,2-13 1,2-18-1,4-15-1,0-15-5,4-21 0,7-20 5,5-24 0,10-25-10,27-76-111,-3-53-109,-22-38-103</inkml:trace>
  <inkml:trace contextRef="#ctx0" brushRef="#br0" timeOffset="96644.5278">18024 3461 511,'0'0'105,"0"4"-84,-2 5-21,1 15-6,-1 13 4,-4 13 2,-4 20 41,-6 12 23,0 73-23,-2 29 38,9 10 1,14-58-25,0 15-25,8-3 3,3-6-19,-8-94-1,1-2-4,0 5-8,10 98 8,-13-100-1,1 44-8,1-19-38,1-19-85,4-33-72,45-99-53</inkml:trace>
  <inkml:trace contextRef="#ctx0" brushRef="#br0" timeOffset="96908.5429">18596 3992 954,'0'4'75,"-1"12"-75,-1 15-44,1 20 37,-4 22 6,1 11 0,-3 67 0,5 36 1,-10 59 2,-6-124 43,3-12-14,11-65-11,0-8-11,4-12-9,-3 25-8,7-21-82,2-22-34,1-20 14,29-108-76</inkml:trace>
  <inkml:trace contextRef="#ctx0" brushRef="#br0" timeOffset="97374.5695">18684 4151 600,'0'-14'177,"4"2"-18,3-8-91,15 3-56,11 5-12,15-4 1,10-1 0,8-1 0,-1 5-1,-7 7 0,-14 9-2,-13 7-10,-14 10 2,-10 2-33,-14 11 42,-11 12 2,-21 14 30,-15 19-21,-56 58 5,-28 15-3,101-120-11,13-13-1,-22 20 17,28-27 40,24-15-9,15-8-48,9-5-23,15-3 16,4 2 7,-4 8 0,-2 9-9,-6 6 0,-4 9 1,-2 8-1,-1 4 8,-7 4-8,-2 2 9,-8 5 25,-4-2 20,-11 1-16,-8 1-8,-14 5 46,-20 2-4,-18 9-31,-54 32-13,72-58-12,-33 24-7,16-14-23,24-14-97,29-20-88,69-84-667</inkml:trace>
  <inkml:trace contextRef="#ctx0" brushRef="#br0" timeOffset="97795.5936">19424 4592 1073,'-1'-6'129,"1"4"-93,-3-3-36,3 10-167,3 9 100,-3 7 10,-3 13 57,3 18 18,-3 12 18,2 13 7,-4 10-10,-1 2-12,-1 4 21,-2 0-10,-3-11-16,6-15-7,3-18-3,3-20-6,1-17-20,2-8-49,-1-9 51,6-10-111,20-100-452</inkml:trace>
  <inkml:trace contextRef="#ctx0" brushRef="#br0" timeOffset="98312.6232">19180 4739 684,'-2'-8'129,"2"2"38,0-3-73,0 5-68,3 4-25,0 0 7,5-7-1,7 0-5,3-1-1,5 0 7,-2 6-8,-2 4 0,1 5-6,-2 6-5,-3 9 4,4 11 1,0 12 5,0 3 0,-2 10 1,-4 4 6,-2 9 26,-9 9 29,-2 3-16,0 2-10,2-7-8,1-11-6,1-15-20,2-10-1,3-17 6,2-5 2,-4-10 4,-1-8-5,1-3 5,5-13-12,7-16-93,5-16-181,30-142-363</inkml:trace>
  <inkml:trace contextRef="#ctx0" brushRef="#br0" timeOffset="98545.6365">19614 4646 866,'-6'-3'191,"-1"3"-89,-5-2-69,-2 10-21,-2 10-6,-6 10-6,-10 23 14,0 11 4,-8 14-2,-4 10-7,-4 4 2,6-1-2,11-12-4,11-14-5,13-17-60,9-12-120,30 17-105</inkml:trace>
  <inkml:trace contextRef="#ctx0" brushRef="#br0" timeOffset="143963.2343">17825 7089 346,'-1'0'237,"-1"0"8,-1-3-88,-1 1-53,0-5 16,-1 3-5,0-2-31,0-1-16,1 2-26,-2 0-14,-4-4-5,4 6-5,0-1-6,-4 1-11,0 1-1,-7 2 0,-2 2 0,-7 3-17,1 9 10,-2 3 1,-3 8-1,3 8 6,-1 1-4,1 1 4,5 2 0,5 6-11,4-2 3,7 5-2,7 9 5,4 6 6,4-2 0,9 5-1,1 1-4,2-5 5,0-4 0,-1-11-12,-1-11-15,-1-11-28,1-16 5,6-16 16,4-23-28,5-24-28,6-27-139,17-66 50,3-96-157</inkml:trace>
  <inkml:trace contextRef="#ctx0" brushRef="#br0" timeOffset="144248.2506">17832 6273 819,'-1'0'165,"0"0"-27,-1-3-126,0 9-12,4 13-26,1 11 26,-2 19 17,4 21 34,-3 17-3,-1 80 10,-5 40-13,-2 10-18,6-82-7,1-13-10,7-17-4,5 0-5,-5-63 0,2-6-2,0-3 1,7 26-30,4-19-87,-6-21-59,6-21-34,21-80-1</inkml:trace>
  <inkml:trace contextRef="#ctx0" brushRef="#br0" timeOffset="144504.2652">18270 6712 99,'0'8'861,"0"7"-789,0 17-39,2 15 19,-1 16 26,2 7 3,1 11 0,-2-5-16,-1 5-34,1 1-4,-4 1-10,1 2-10,-2-2-1,-3-5-6,3-9-5,2-12-93,2-19-127,4-15-112,8-51-162</inkml:trace>
  <inkml:trace contextRef="#ctx0" brushRef="#br0" timeOffset="144968.2917">18347 6741 1102,'0'-6'191,"2"2"-35,2-7-126,9 7-3,7 3-18,10 4 9,2 4-17,4 9-1,-2 3 2,4 5-3,-7 8 1,-8 3-15,-10 13-18,-14 12 33,-19 12 23,-18 12-22,-17 6-1,-13 1-81,4-12-4,5-23 31,23-30 54,21-23 1,24-25 0,21-24-1,17-7 10,11-7 2,10 6-11,-3 12 37,-7 12-16,-2 15 2,-8 12-12,-1 15 20,-8 8 5,-6 9-37,-10 10 0,-17 10 14,-14 12 52,-16 9-18,-17 5 3,-7 9-20,-8-3-10,2-8-15,8-16 3,7-13-3,10-14 1,4-18-7,5-16-53,2-14-80,3-20-187,12-132-392</inkml:trace>
  <inkml:trace contextRef="#ctx0" brushRef="#br0" timeOffset="145175.3036">19281 7002 976,'23'-8'164,"-4"5"-89,26-8-18,-2 4 25,2 1 14,0-4-15,-2 0-45,-3 4-28,-2 0-8,-2 2-2,-2 2-134,-14 5-145,-22 39-204</inkml:trace>
  <inkml:trace contextRef="#ctx0" brushRef="#br0" timeOffset="145385.3156">19131 7550 1195,'11'-3'132,"3"0"-96,14-2 5,12-5 61,5-3 9,6-3-11,9-1-17,7-1-46,5-1-14,-8 1-16,-3 5-7,-15 4-34,-6 11-158,-11 10-272,-5 28-306</inkml:trace>
  <inkml:trace contextRef="#ctx0" brushRef="#br0" timeOffset="145833.3412">20635 7338 532,'-2'-7'728,"-1"7"-577,0-3-40,0 3-82,1 3-29,-8 11-17,-3 14 17,-11 19 2,-7 17-1,1 12-1,9 0 1,10-4-1,11-6-8,15-6-9,5-11 17,12-10 0,9-16 15,8-14 17,8-13-8,7-12-6,0-10-9,0-12-9,-2-3-101,-3-3-121,59-74-284</inkml:trace>
  <inkml:trace contextRef="#ctx0" brushRef="#br0" timeOffset="146067.3546">20811 7435 1218,'3'6'156,"1"0"-137,5 18-10,1 5-8,-1 15 20,-3 12 30,-6 11 3,-6 16-15,-7 5-9,-6 2-11,-7 0-2,-1-10-8,2-15-8,12-10-1,8-16-122,11-19-83,45-50-326</inkml:trace>
  <inkml:trace contextRef="#ctx0" brushRef="#br0" timeOffset="146278.3667">21170 7422 1347,'2'0'182,"1"2"-167,10 2-2,4 0-13,17 3 15,12-5 20,14-4-22,7-6 7,6-7-10,-3 1-10,-10 2-73,-14 6-62,-12 5-54,-20 7-102,-36 27-192</inkml:trace>
  <inkml:trace contextRef="#ctx0" brushRef="#br0" timeOffset="146425.3751">21373 7700 658,'-11'16'241,"4"2"-103,-9 19-61,0 4 13,-1 6 24,-5 2-11,-5 3-32,-3-4-40,3-6-14,11-12-17,11-11-113,14-16-454,76-67 237</inkml:trace>
  <inkml:trace contextRef="#ctx0" brushRef="#br0" timeOffset="146616.386">21609 7685 1251,'-11'17'156,"-1"9"-121,-8 26-11,-6 13 34,1 2 32,7-4-4,10-12-60,10-6-26,12-10 0,5-3 14,8-15-14,8-3 0,12-13-17,15-16-232,130-95-279</inkml:trace>
  <inkml:trace contextRef="#ctx0" brushRef="#br0" timeOffset="147326.4266">20345 7132 864,'-2'0'285,"2"0"-130,0 0-149,4 0-6,3 6 0,12 3 6,9 4 51,21 4 7,15-8 14,65 1-12,37-10-1,14-11-19,-42-3 11,11-2-18,0-7 3,-19 3-19,4-8-23,-10-3 12,-18 0-6,-17 5 1,-57 19-6,-7-2-2,-8 6-14,16-7-72,-18 6-60,-11 2 2,-16-4-169,-68-21-430</inkml:trace>
  <inkml:trace contextRef="#ctx0" brushRef="#br0" timeOffset="147741.4504">21033 5800 1055,'0'-2'161,"0"2"-86,0-2-75,3 10-9,2 10-3,1 9 12,2 14 51,-2 19 6,-3 15 19,-6 65-41,-24 32 8,-22-5-22,0-65-12,27-55 8,-2 1-4,4-10-13,-22 37-28,10-19-37,11-21-71,7-22-29,13-25 52,35-110-226</inkml:trace>
  <inkml:trace contextRef="#ctx0" brushRef="#br0" timeOffset="148190.476">21112 5931 759,'-4'-1'215,"2"-1"-31,0 0-71,0 4-89,4 0-24,0 9-27,5 9 27,5 17 28,3 16 4,-1 20-2,2 11 27,-7 7-8,-3-5-8,-3-8-2,-1-19-17,2-14 4,-2-12-19,4-11-2,2-13-4,0-2 7,2-17 22,14-10 10,8-21-16,10-18-15,2-20-7,16-62-2,-27-18-30,-26 110-24,-1 6-17,9-41 8,-4 17 41,-3 18 22,-5 27 3,-6 11 24,1 11-27,0 11-20,1 11 20,-2 20 23,-2 14 2,2 21 8,-2 2-15,1 10-10,-3 0 2,4-5-3,1-11-7,4-10-86,6-17-101,6-6-145,53 4-8</inkml:trace>
  <inkml:trace contextRef="#ctx0" brushRef="#br0" timeOffset="148476.4924">21712 6560 665,'7'14'150,"-4"1"-72,9 15-9,3 4-17,0-3 47,0-7-3,-4-8-15,2-9-34,-4-7 20,6-13 32,3-13-39,2-13-27,6-13-25,-7-4 1,-4-3-9,-9 7-9,-12 8-2,-4 13-9,-5 9 20,-5 16 32,-2 9-8,-6 14-9,-1 8-14,1 11-1,4 5 0,8 1-6,8-3-93,16 1-200,53 10-436</inkml:trace>
  <inkml:trace contextRef="#ctx0" brushRef="#br0" timeOffset="149692.562">23020 5889 899,'0'0'153,"0"0"-72,0-3-66,3 3 17,-1 0 13,0 0-36,-2 0-9,4 3-6,-1-3 6,3 1 14,4 4 3,5-2 2,9-1 2,8-1 6,11-1-12,9-5 3,7-5-4,4-1-13,-3-7 5,-5-4-6,-13 9 0,-17-1-18,-13 8-27,-15 4-95,-15 6-67,-8 4 57,-9 9 23,-10 3 52,2 2 63,7 2 12,10-7 11,12-7 14,11-4-24,6 0 13,1 4 46,2-1 13,3 11 14,0 3-6,5 5 17,-3 9-31,-1 10 10,-3 8-8,-4 11-3,-7 5-12,-7 3-18,-8-1-8,-6-8-26,-1-10 11,2-10-4,3-16 0,2-10 5,-1-6-13,3-7 17,-3-6-17,2-8 5,4-3-6,3-3 1,8 6 16,4 0 0,6 2-17,6-2 7,11 0-4,13-4 9,16-1 23,4-3-1,3 5-14,8 0-9,-10 4-10,0 3 4,-9 1-3,-3 6-2,-8-2-36,0 5-98,1-3-223,58-28-285</inkml:trace>
  <inkml:trace contextRef="#ctx0" brushRef="#br0" timeOffset="150035.5816">24197 6090 896,'-7'-13'225,"-3"3"-96,-13-14-84,1-4 0,-6 3 3,-3 2 1,3 5-31,1 8-18,2 6-1,4 14-5,4 5-4,1 15-10,6 17 13,2 15-3,2 15 10,-1 14 0,6 1 0,1-4 0,3-13-9,7-13 2,-1-12 6,3-11-6,4-16-8,-1-11 15,5-14 15,5-14-15,5-18-1,3-14-56,1-15-74,-4-15-127,29-189-124</inkml:trace>
  <inkml:trace contextRef="#ctx0" brushRef="#br0" timeOffset="150292.5963">24308 5264 838,'0'7'117,"0"2"-111,0 13-6,0 19 1,-2 14 60,-2 16 7,-4 13-2,-8 61-5,-4 28-11,1 31-16,16-71-13,6-9-15,0-72-4,2-14-2,2-7 0,3 31 7,3-21-7,0-17-36,2-15-94,8-19-80,63-95-622</inkml:trace>
  <inkml:trace contextRef="#ctx0" brushRef="#br0" timeOffset="150570.6122">24748 5786 539,'-2'0'551,"2"3"-470,-4-2-81,0 13 0,2 12 15,-2 11 29,0 18-11,1 13-8,0 11-8,-5 9-4,2 6 1,0-1-2,0-12 3,-2-14 9,2-14-15,2-14 3,7-11 12,-2-16-6,4-5 6,0-7 3,5-7-3,12-9 4,9-13-28,10-12-85,5-7-220,64-79-52</inkml:trace>
  <inkml:trace contextRef="#ctx0" brushRef="#br0" timeOffset="151201.6483">24449 5700 1134,'-4'-4'222,"1"0"-69,-3 0-38,6 1-23,3 3-37,0-4-55,1 8-15,13-4-17,16 0 32,21 0 18,57-5 0,20-2-17,0-3 6,-96 8-7,-3-2 0,-8 4 0,20-2 1,-14 2 0,-18 2 0,-7-2 5,-5 0 11,-5 0 10,-3-7 10,-6-6-25,-7-6-3,-8-7-9,-4-3 0,2 0-8,1 1-3,3 5 10,7 5-5,5 3 5,3 6 0,7 5 1,3 2 0,3 2-11,2 4-48,7 3 8,14 10 41,11 3 10,15 5 10,5 3-8,-1-1 7,-8 1-9,-7 3 0,-9 0 0,-7 1 0,-10 2-8,-7 0-5,-12 2 13,-12 1 15,-12 4 10,-9 0-5,-2-4-7,7-9-13,15-11-97,12-9-269,27-36-448</inkml:trace>
  <inkml:trace contextRef="#ctx0" brushRef="#br0" timeOffset="151442.6621">25831 5589 1479,'3'3'174,"2"5"-174,4 7-5,11 11 4,6 7 2,6 8 10,7 7 4,3 8 2,0 11-8,-4 10-2,-4 13-1,-11 4-6,-2-2 6,-10-16-15,-7-17-25,-2-21-29,0-20-65,-1-16-13,15-81 41</inkml:trace>
  <inkml:trace contextRef="#ctx0" brushRef="#br0" timeOffset="151652.6741">26308 5476 1472,'-6'10'178,"-4"6"-166,-17 18-12,-10 15 2,-13 16 8,-12 10 14,-1 8-10,-4 9-2,6 4-12,8-2 0,15-10-15,19-15-138,20-23-150,61-13-177</inkml:trace>
  <inkml:trace contextRef="#ctx0" brushRef="#br0" timeOffset="152085.6988">26799 5822 1678,'3'0'0,"8"0"-40,8 0-44,12 0 69,11 0 15,7 0 15,8-4-5,4-2 4,-1-2-8,-6-1-6,-15 0 11,-13 2-11,-5-5 15,-10-5 0,-7-8-1,-5-5-14,-10-2-65,-13 0-15,-10 6 73,-6 5 7,-2 11 18,0 10-6,1 10-4,-7 12 1,-2 13-8,-4 14 19,2 16 7,9 10-6,13 10 0,11 2 12,11 1-3,10-8-5,8-7-25,7-14 0,9-14 26,10-12-1,12-17-2,9-17-23,10-20-81,3-21-171,103-133-238</inkml:trace>
  <inkml:trace contextRef="#ctx0" brushRef="#br0" timeOffset="152439.7191">27490 5890 863,'3'10'268,"0"6"-214,5 18-37,4 12-7,-2 9-2,0 10 5,-1 3 7,-4 5 10,-1-5 6,-8-4 6,-1-14-9,-7-10 18,2-17-18,-2-13 39,3-6 28,0-8-26,-3-6-34,0-6-32,3-7-7,4-6 13,9-6-4,6-9-9,14-5 0,9-7 0,12-6 1,10-2 4,6 0 7,-4 6-1,-6 9-11,-8 15 0,-9 5 0,-10 10-1,-8 8-15,-8 6-49,-5 5-65,-6 0-29,-6 0-206,-52-8 8</inkml:trace>
  <inkml:trace contextRef="#ctx0" brushRef="#br0" timeOffset="153001.7512">26890 5159 889,'-16'-10'219,"1"1"-59,-15-5-19,8 6-7,8-2 40,7 8-29,7 0-112,7 2-33,10 4-61,21 9 61,21-2 16,72 6-15,39-13 29,8-4-29,-71-4 5,-7 6 0,-14-2 9,-48-2-1,-7 0-14,-4 0 2,25-3-2,-15 0 1,-15 0-1,-12-3 1,-13-6-1,-11-5-18,-14-10-6,-14-2-22,-11-2 22,-5 4 24,10 3 5,12 7 5,15 7 4,15 4-14,4 7-9,5 1-27,2 1-18,9 3 9,6 4 45,13 9 2,7 2-1,1 7 12,-1 6-12,-4 1-1,-5 8 1,-5-2 8,-10-1-7,-4-2-1,-5-9 12,-7-2-1,-7-1-6,-7-3 17,-17 6-13,-31 4-10,-82 34-118,-78 25-211,-14 0-408</inkml:trace>
  <inkml:trace contextRef="#ctx0" brushRef="#br0" timeOffset="153663.7891">23540 7298 835,'-6'-2'187,"2"0"-91,-2-2-40,4 3 26,0 1 32,4 0-16,-1 0-76,4 0-22,8 3-13,14 5 13,27 4 48,77 4 21,84-16-23,71-23-13,-64-3 8,27 0 17,11 3 1,12 5-26,-7 11-18,14 6-2,-3-14-2,-30 9-11,-19-3 0,-48 2-1,-34 7 1,-33 0 0,-71 0 0,-5 3 0,-3-3 7,27 1-7,-11-2-3,-12-2-45,-13-8-4,-10-4-25,-11-1-79,-44-54-341</inkml:trace>
  <inkml:trace contextRef="#ctx0" brushRef="#br0" timeOffset="154203.82">25044 7722 824,'1'0'281,"-1"0"-212,6 0-57,7-4 1,5 2 8,12-3 17,7 4-2,3 5-15,-2 10-15,-2 5-6,-3 8 0,-6 14 12,-5 11 13,-3 5 22,-10 5 11,-8 1-19,-8 0-16,-13 2-10,1-3 10,-2-8-7,4-19-5,7-18-2,4-5 15,2-12 33,0-10 40,-2-8-71,1-22-26,1-17-8,7-18 2,6 2 6,13 4 0,3 8 13,5 11-13,4 5 2,1 4-2,1 9 13,-3 6-12,5 6-1,-2 2 0,0 4-155,0 5-113,47-13-289</inkml:trace>
  <inkml:trace contextRef="#ctx0" brushRef="#br0" timeOffset="154535.839">26036 7531 285,'7'-6'856,"-1"1"-724,7-1-102,-2 6-5,-1 6-25,-4 6 1,0 6 13,-1 6-5,-3 7-8,-4 3 9,-5 1 8,-3 5 16,-10 0-7,4-8-7,-7-2-8,2-8-11,7-9 5,7-9 3,4-3-8,4-2-1,5 1-27,8 1 4,10 2 23,13 1 25,12 3 14,9-2 6,2-3-24,-6 0-21,-5-2 0,-18 4-31,-10 2-163,-27 29-320</inkml:trace>
  <inkml:trace contextRef="#ctx0" brushRef="#br0" timeOffset="157184.9905">25409 8657 534,'0'3'198,"0"-3"-135,-1 1-47,1-1-14,0 0 17,-2 0 4,2 0-14,0 0-9,0 2-6,0-2-8,0 4-17,2 0-50,-4 2-108</inkml:trace>
  <inkml:trace contextRef="#ctx0" brushRef="#br0" timeOffset="160436.1765">24941 7884 541,'-1'-7'217,"0"1"-58,-1-5-55,2 2-20,2 2 33,0-3-18,4 1-38,7-4-17,12-3-11,10-6-14,8-1-8,-4 1 25,-1 3-3,-8 5-5,-11 7-11,-9 3-4,-4 0-8,-2 4-5,2 4-7,3 0-15,3 3 22,1 7 6,1 6-6,2 6 1,-2 8 1,2 10 4,2 11-5,0 5 10,1 1 2,-2 0-7,2 0 0,-4-6 0,-2 4-4,-2 0 5,1-5-1,-4-7 3,1 1-7,-2-12-1,2-4 5,1-10-5,-3-9 0,0-3 6,4 0-7,-4-8 1,3-2 6,-1-4-6,7-11-2,8-10-26,3-11-90,1-12-114,-2-10-118,17-113-178</inkml:trace>
  <inkml:trace contextRef="#ctx0" brushRef="#br0" timeOffset="160752.1945">25640 7785 602,'-4'-5'150,"1"-1"-59,-1-1 35,-1 3 54,4 1 2,-1 2-52,0 2-53,1 2-38,-1 1-2,1-4-17,-8 7-4,-3 9 5,-12 16 11,-14 13 2,-10 10-10,0 3 3,0 3-21,3-8 5,6 0-2,1 5 0,5-6-8,5-3-1,3-8 8,6-4-8,6-15 1,2-6-1,6-6-2,4-1-32,2 1-71,4-1-62,10-2-112,49-4-102</inkml:trace>
  <inkml:trace contextRef="#ctx0" brushRef="#br0" timeOffset="161247.2228">26617 7980 920,'-7'-1'242,"1"-1"-110,-6 0-53,6 2 32,5 0-34,2 0-77,5 4 0,10 1-9,17 7 9,16 0 79,15-2-20,8-6-16,0-6-16,-5 0-3,-12-1-12,-10-2-1,-11 1-11,-9 0-63,-4 0-123,-10-5-171,-14-46-322</inkml:trace>
  <inkml:trace contextRef="#ctx0" brushRef="#br0" timeOffset="161467.2354">26935 7631 1144,'-2'19'141,"-1"8"-106,-2 28-20,-1 17-14,0 3 12,0-4 19,-1 1 2,3-3 4,0 5-11,-2 0-15,-3-5-6,0-4 1,2-4-7,2-10-10,8-14-253,51-30-339</inkml:trace>
  <inkml:trace contextRef="#ctx0" brushRef="#br0" timeOffset="161768.2526">27554 7602 1195,'15'-6'135,"3"2"-103,19-11-25,14 1 2,5-3 2,0 2-4,-4 6-6,-10 5-1,-11 11-1,-10 8-31,-12 8-5,-6 9-5,-9 9 42,-7 12 3,-8 12 16,-9 7-8,-3 2 7,-4-3-6,-5-10 0,3-10-8,4-10-4,0-11-33,4-11-66,-2-12-85,2-10-119,-51-42-254</inkml:trace>
  <inkml:trace contextRef="#ctx0" brushRef="#br0" timeOffset="161991.2654">27572 7693 885,'1'1'236,"3"5"-218,3 10-18,2 12 0,-5 21 40,1 13 86,-10 9-1,-5 8-34,-8-1-23,-10 0-28,-6 3-7,-4-1-1,7-13-22,4-9-1,11-19-9,7-17-54,7-14-44,4-12 35,2-15-175,5-18-317,42-120 51</inkml:trace>
  <inkml:trace contextRef="#ctx0" brushRef="#br0" timeOffset="162163.2752">27545 8165 195,'18'-10'277,"-3"2"-74,21-1-32,-3 9-17,-1 9-46,3 17-22,-1 11 2,-7 13 4,-7 1-14,-3 9-8,-7-1 1,-5 1-35,-3-5-18,-1-7-2,-2-9 2,1-11-18,1-11-64,2-11-83,2-10-38,15-79-77</inkml:trace>
  <inkml:trace contextRef="#ctx0" brushRef="#br0" timeOffset="162516.2954">28317 7454 1027,'8'-3'480,"6"-1"-434,13 0-29,7 2-2,8 2 27,-5 4-5,-5 5-28,-6 8-9,-11 6-7,-7 3-8,-6 8-18,-13 7 13,-14 5-2,-16 12-32,-11-1-45,-4 9 10,4-9 34,15-14 55,18-15 0,16-15-16,18-5 16,9-4 70,12-2 13,8-4-7,6-2-8,0 0-41,-2 0-11,-5 1-10,-13 0-6,-6 2-31,-15 1-104,-6-3-143,-25-46-541</inkml:trace>
  <inkml:trace contextRef="#ctx0" brushRef="#br0" timeOffset="163117.3298">27098 7257 136,'-2'-1'627,"-1"-2"-479,-3 1-25,2-2-34,1-2-26,0-4-41,-2 1-22,4 2-3,-1 0 3,1 3 9,1 1-3,-2 3-5,2 3-1,0-3 6,2 0-6,2 0-50,5 4 50,12 0 120,12 0 9,18-4-33,13-4-28,60-9-19,28-7-17,27-3-11,-62 12-8,-3 1-4,1 5 0,-3 7-1,-15 1-1,-12 11 4,-48-8 1,-7-1-11,-7 2 8,29 3-9,-13-1 1,-5-3 6,-7 1 0,-6-6-7,-4 0-28,-8 2-58,-3-3-5,-4 0-47,-2 0-104,0-8-125</inkml:trace>
  <inkml:trace contextRef="#ctx0" brushRef="#br0" timeOffset="166871.5445">3670 8918 476,'-3'0'232,"3"0"-150,0-2-82,0 2-105,0 0 30,0 0 75,0 0 3,0-2 4,-2 0-7,1-1 0,0-4 0,-3 1 0,3 3 0,0-13-86</inkml:trace>
  <inkml:trace contextRef="#ctx0" brushRef="#br0" timeOffset="168363.6299">3732 8777 135,'0'-4'127,"0"0"-91,-1-8-27,1 5 9,0 2 44,0-1 31,0 5-3,-2 2-42,2-1-20,0 2-26,0-1 5,0-1 5,-2 0-1,2 0-5,0 0 3,0 0 7,0 0-1,0 0 29,0 0 23,0 0 13,-1 0 17,1 0 16,-1 0 2,-3 0-4,3 3-24,1-3-18,-1 0-25,1 0-10,-2 0 7,2 0-16,0 1 2,-7-1-7,0 4-14,-3 0-5,-7 2 0,0 3 7,-1-1-8,-1 1 1,0-4 7,-1 2-1,3-4 1,0 1 1,3-3 0,-3 3-3,4 1-5,0-2 7,3-1-1,-4 2 2,2 0 3,-1 0-1,-5-4-10,1 6 8,0-3-8,-1 0 11,0 0 0,0 1-2,2 0 5,2 2-9,1-2 0,2-3-5,-1 3 1,2-1-1,-3 4 0,2-3 0,2 3-1,1-3 2,-2-3 8,1 3-8,0-2 5,-1 1 1,-4-2-1,1 2-5,-2 0 4,0-1-6,2 2 2,3 0 4,-1 0-6,0 2 0,3-2 0,-3 0 1,2 0 7,0-3-7,-1-1 8,2 0-3,1 0 5,0 0-2,1 0 3,-2-1-3,2-1-3,1 0 1,-1 1 1,0 1-7,2-3 7,-6 3-1,4-1-1,-4-2 0,-1 0-4,-1-4 5,-1 3 2,2-2-3,2 3-4,-1-1-1,2 1 0,2 1 0,3 2 0,0 0-1,2 2-1,1-2 0,-2 0 1,2 0 1,0 0 0,0 0 0,0-2 8,0 2-4,0-1-5,-2-2 0,2 3 0,0-1 10,0 1-4,0 1-5,0-1-1,-1 0-1,1 0 1,0 0 0,0-1-1,1 1-5,3-2-26,-3-4 29,2 5 3,2-8 15,1 1-14,7-11-1,3-2-1,8-3 1,0-1 1,0 2-1,-3 4 0,3-3 2,-4 0-1,2-2 0,-3-1 0,-1 2 5,-6 6-5,-3-1 0,-2 4 0,4-2-1,2 4 1,-3-4-1,-1 5 0,0 4 0,-4 0-2,-2 5-4,-1 0 0,0 2 5,-2 0 0,0 0 1,0 0 2,0 0 4,-2 0 1,2 0 1,0 0-7,-2 0-1,2 0-18,0 2-40,0 1-71,-3 0-50,-2 1-17,-2 6-133,-4 3 56,-38 46-100</inkml:trace>
  <inkml:trace contextRef="#ctx0" brushRef="#br0" timeOffset="168807.6553">2970 8816 31,'-3'6'189,"0"-4"-109,-4 6 2,4-1 23,-1-5 33,3-1-13,-1-1-13,2 0-26,-4 0-31,1 0-2,3 0 5,0 0 4,-3 0-25,3 0-20,0 2-10,-1 0-6,1 2 0,-3 6 0,3-1 0,0 2 0,3 4 0,4 0 31,1 7-8,7-3-3,0 7 25,4 3 2,6 1 11,1 0 19,-1-2-41,-1 0-20,-3-9-8,0 3 0,-1-6-3,-3-2-5,-2-3 0,-5-3 8,-1-2-1,-2-2-1,-4-1-5,-1-3 7,-2 0-8,0 0 4,0 0-5,1 3-125,7-3-184,29-23-300</inkml:trace>
  <inkml:trace contextRef="#ctx0" brushRef="#br0" timeOffset="169821.7133">3866 8722 318,'0'0'322,"0"0"-142,-4-2-45,4 2-18,0 2-18,0-2-28,0 2-34,4-1-23,-1 3-14,6 6 22,1 1 10,8 2-2,4-1-3,3 0-2,5 0 5,3-2 21,5-4-16,1 1-8,0 3-11,0-3-7,0 0 3,-1-2-11,-4 4 0,-2-4 0,0 0 5,-3-2 1,1 1 2,-2-4-3,-2 0-4,-2 3 4,0-3-5,0 4 8,1-2-8,0-1 0,-1 3 0,3-2 5,-3 1-5,-2 1-1,0 2 0,-2-2 0,1 4 1,-2-1 1,0 3-1,5-3 0,0 2 0,-1 1 1,-1-5-1,-1 0 1,-3 4-1,3 0 0,1 1 0,-1-3 0,2-2 0,0 2-1,-2-7 1,-3 4 0,2 0 1,-5-1-1,1 3 5,-1-3-6,0 0 0,-3 5 0,1-2 0,-2 2 0,-2 0 0,2 2 0,-2-2 0,1-1-1,-2 1 1,-2-4 1,-1-2 0,-4-2 0,0 0-1,-1 0-67,-1 0-206,-26-33-403</inkml:trace>
  <inkml:trace contextRef="#ctx0" brushRef="#br0" timeOffset="170437.7485">6152 8485 1197,'0'0'306,"3"1"-306,4 3-54,8 2 54,8-2 1,12-8 17,8-3 6,5-15-3,-1-1-6,-5 1-3,-9-1 0,-11 1-1,-7 8 5,-11-4 7,-4 1-1,-8-6-4,-6-2-18,-5 5-4,-7 0 4,-4 5 0,-4 4 4,6 7-4,7 6 0,5 2-11,4 12 10,1 7-10,-5 13 11,4 13 0,0 11-6,4 7 6,2 1 12,8 5 6,4-10-5,2-10 1,5-8-14,2-15 6,4-11-3,5-8 10,6-8 7,4-13-20,6-10-48,3-11-203,44-84-500</inkml:trace>
  <inkml:trace contextRef="#ctx0" brushRef="#br0" timeOffset="170789.7686">6743 8380 924,'3'0'234,"2"4"-183,2-3-44,8 8-7,-3 7 35,3 10 16,-3 5 1,1 13-17,-2 1 20,-5 7 10,-4 1-11,-4 2-36,-6-2 15,-3-10-20,-3-11 4,2-11-10,3-13 8,3-12-3,3-10-12,-2-9-14,5-10 13,2-9-10,5-3 3,8 0 1,5 0 6,7-2-1,8-2 2,7-7 0,6-3 1,4 5 1,0 2-1,-10 8 5,-11 15-5,-10 7-1,-12 14 0,-12 5-51,-39 3-574</inkml:trace>
  <inkml:trace contextRef="#ctx0" brushRef="#br0" timeOffset="171396.8034">6040 7908 1162,'-3'0'241,"2"-4"-74,-2 0-43,3 2 4,1 0-53,1 2-75,7 0-36,15 2 17,15 0 19,23-6 12,58-13-1,26-27 2,-5 5 1,-102 28-8,-4 3 7,-6 1-11,34-4 7,-12 3-9,-6-3 6,-4 0-5,-6-7-1,-8 6 2,-10 0 7,-11 2 6,-6 0 18,-6-3-11,-10-6-22,-5-2 0,-10 2 2,-5 1-1,1 6 19,2-2-20,8 6 2,8 1 5,6 3-6,4 4-1,5 0-1,2-1-7,2 1-2,3 0-16,0 1-37,5 3 21,10 7 35,10 7 7,4 1 1,3 3 5,-5 3-5,-4-1-1,-6 1 0,-7 3 1,-3 0-1,-7-1 0,-2-1-1,-9 0 1,-5-2 12,-2 4 11,-8-2-23,2-3-9,-2 0-141,2-1-138,-38 23-566</inkml:trace>
  <inkml:trace contextRef="#ctx1" brushRef="#br0">6615 7739,'760'-66,"1456"-728,-860 33,-562-32,-430 363,-232 231</inkml:trace>
  <inkml:trace contextRef="#ctx0" brushRef="#br0" timeOffset="196425.2349">18219 6580 309,'0'-1'180,"0"1"-75,0 0-21,0 0-6,1 0-8,4-2-7,1 0-4,2 1-7,5-6-14,-4 1-5,-1 2-6,-1 0 0,-1 0 3,-3 0 6,-5 3-4,-1 1-32,-7 1-131,-1 3-61,-2 0 20,-2 4 40,4 1 75,1 0 10,6-5 47,2-3 86,0-1-34,2-1 44,0-2 26,0-2-4,-2-3 26,-2-2-34,2 4-40,0-4-11,-5-1-4,0 0-22,1-4-12,2 1 12,-2 1-7,-2-1-13,6 6-8,1 3-4,2-1-1,-1 3 0,0 3 0,0 0 0,-1 3 0,1-3 0,0 0 0,-3 3 6,6-3 6,-3 0 6,0 0-5,0 0-13,1 0-12,5 0-3,6 0 15,3 0 12,7 0-5,5 0-5,6 3-1,6-2 1,8 3 7,0-3 0,7 2-9,1 1 1,0-4 0,0 4 1,-4-1 4,-4 4-6,-3-1 0,-5 0 0,-1-3 1,-3 0 7,0-3-8,-1-3 1,-2 0 8,-5-1-7,-5 0-1,-8 0 0,-6 1 5,-3 3 2,-5 0 17,0-1 37,0 1 10,-4 0-2,3-3-14,-3 3-22,0-3-13,-2-5-9,-3-1-3,-1-3-8,-3-1-1,-1-2-9,-3-3 9,-4-1-7,2-3-10,-4-1 2,6 0 0,0 2 14,4 6 1,5 1 1,4 3-1,2 3-9,4 1-6,0 0 14,-2 1-8,1 4 2,-1 2-4,1 0-2,-1 2-7,4 1-14,0 7 14,9 5 19,2 8 1,1 5 0,0 5 1,4-2 0,-6-1 0,4-3-1,-6-4 0,-1 1-1,-3-4-7,-2-3-1,-4-1-3,-1-2 11,-2 0-12,-6-5 13,0 5 13,-5-1 4,-5 3-2,-8 4-9,-5 2-6,-3-4-41,-4 5-98,-6 0-59,2 3-146,-55 44-127</inkml:trace>
  <inkml:trace contextRef="#ctx0" brushRef="#br0" timeOffset="252900.4651">2882 4267 957,'-9'-4'168,"6"2"-55,-3-2-53,3 6-39,1 0-21,2 4-24,0 11 15,2 11 9,0 19 27,1 12 0,0 8-5,-2 8 1,-2 5-13,-5-1-1,-4-8 3,-6-4-3,-4-10 8,-1-10-17,0-13-72,8-11-54,-3-16-153,-12-55-3</inkml:trace>
  <inkml:trace contextRef="#ctx0" brushRef="#br0" timeOffset="253299.4879">2870 4279 1003,'0'0'202,"0"0"-148,3-3-49,9 1-4,6-5-1,19-3 15,15-11-7,8-1-2,-3 0-6,-7 6 8,-9 9-8,-10 7-6,-9 11-12,-8 17 1,-8 21 17,-15 30 57,-33 93-7,-35 70-32,10-48 4,61-161-7,4-8-14,4-8-1,2 17-5,13-20 5,8-5 56,16-9 28,7-12-5,12-11-7,3-10-16,1-2-20,-8-2-15,-4 3-9,-14 8-6,-12 7 0,-12 6 4,-9 8-2,-4-3-1,2-7-7,0-11-187,6-17-107,30-129-464</inkml:trace>
  <inkml:trace contextRef="#ctx0" brushRef="#br0" timeOffset="253547.5021">4261 3557 1279,'0'4'137,"0"0"-137,-3 10-24,0 9 24,-8 16 18,-15 16 6,-15 12-2,-15 10-7,-55 49-6,-19-2-9,94-94-19,8-7-46,-27 18-43,19-17-51,14-14-36,13-10-19,22-45-324</inkml:trace>
  <inkml:trace contextRef="#ctx0" brushRef="#br0" timeOffset="253742.5133">3879 4047 336,'3'10'144,"3"0"3,11 13-2,-3 12 11,-1 13-10,-4 14-10,-6 9-70,-7 18 27,-11 59-22,-4 17-28,15-116-22,-3-4-15,-3 45 3,3-15 3,3-21-12,4-18 0,4-19-58,4-15-64,11-19-25,72-140-105</inkml:trace>
  <inkml:trace contextRef="#ctx0" brushRef="#br0" timeOffset="253939.5245">4089 4186 730,'1'0'348,"0"-2"-234,3 2-90,3 0-15,12 0 27,16 0 25,16-5-1,11-5-19,13-6-22,4 2-7,-5-4-10,-6 11-1,-13 5-1,-13 8-95,-20 7-198,-41 32-228</inkml:trace>
  <inkml:trace contextRef="#ctx0" brushRef="#br0" timeOffset="254282.5442">4194 4390 950,'-2'0'318,"4"0"-273,-1 5-45,5 2-1,5 10 1,-1 4 9,2 6-1,3-2-8,-6 1 6,1-10-6,3-7-77,4-18 2,5-13 74,7-17-15,2-4-11,-2 5 19,-9 13-2,-6 17-10,0 9-2,-4 12 22,3 4 6,-2 11 64,-3 1 7,-3 5 7,-4-3-20,-4-6-16,0-5-10,-7-10 8,-8-2 29,-6-4-46,-10-3-29,0-4-15,-3-14-86,1-8-70,-52-77-343</inkml:trace>
  <inkml:trace contextRef="#ctx0" brushRef="#br0" timeOffset="254481.5555">4194 4191 700,'11'-12'213,"3"-2"-146,17-14 19,10-3 44,8 1-22,4 1-22,5 10-50,1 6-17,8 4-8,-2 9-10,-1 6-1,-11 2-34,-13 6-94,-12-3-98,-22 1-91,-56 15-313</inkml:trace>
  <inkml:trace contextRef="#ctx0" brushRef="#br0" timeOffset="254740.5704">4616 4157 903,'0'0'249,"0"0"-191,3 7-58,0 5 0,1 14 30,4 17 60,2 17-7,-3 11-25,4 10-7,-4 7-13,-2-2-5,-3 4-2,0-9-5,-2-10-4,-3-11-7,0-16 2,-4-7-4,3-14-2,0-5-2,-1-13 12,3-6 30,-6-5 30,-12-13-81,-4-15-99,-29-148-282</inkml:trace>
  <inkml:trace contextRef="#ctx0" brushRef="#br0" timeOffset="255200.5967">5004 3906 1157,'0'0'376,"0"0"-308,0 6-68,8 6-26,2 10 25,7 8 1,0 6 0,2 2-53,5-4-55,2-10-54,6-14-23,14-22-5,100-112-104</inkml:trace>
  <inkml:trace contextRef="#ctx0" brushRef="#br0" timeOffset="255655.6227">5508 3789 497,'-2'0'472,"1"1"-343,-4 5-85,-6 10 29,-11 9 35,-17 18-25,-17 17-44,-9 6-27,-9 4 1,1-6-13,18-16-8,12-17-25,20-14 12,10-10 21,11-5 1,4-4 0,0 0-1,8 0 0,0-2-7,12-2 6,14-4 1,11-1 2,11-1-1,2-2 5,-1 2-6,-5 3 0,-12 1 0,-14 5 0,-13 3-1,-12 1-56,-21 12-102,-22 9 110,-64 49-100,-67 58-20,-9 26 62,94-76-11,63-58 118,14-13 9,5-4 72,2 0 73,20-21 11,17-17-73,18-15 52,15-6 3,7 0-35,5 4-32,-5 12-38,-3 11-27,-5 11-9,-15 11-6,-9 8-11,-13 5-112,-16 9-172,-22 4-50,-103 33-345</inkml:trace>
  <inkml:trace contextRef="#ctx0" brushRef="#br0" timeOffset="256032.6443">5212 4241 1267,'0'2'261,"1"0"-245,3 4-16,2 10 0,-2 12 17,-1 13 26,-4 15-16,-7 16-3,-16 13-4,-28 61-4,32-98-14,-16 29-2,9-21-68,15-30-17,8-20 25,8-16-12,6-15-282,10-26 75,8-6 190,7-6 89,1 10 87,-2 19 27,-2 15-28,0 15 20,1 12-11,-2 8-8,-1 9-35,0 1 8,-3 1-7,-3 3-7,2-3-19,-8 1-9,5-9-4,-3-7 1,4-10-15,7-12-42,10-25-117,9-20-200,95-159-281</inkml:trace>
  <inkml:trace contextRef="#ctx0" brushRef="#br0" timeOffset="257127.7069">6202 3815 966,'-2'0'292,"2"3"-217,-2-3-70,0 4-5,-3 5 0,-2 13 10,-13 14 22,-16 20 5,-20 11-13,-13 9-9,-1-3-15,12-20-39,22-17-41,21-16-97,17-11-88,11-14 103,13-8 82,9-8 38,4-5 32,-1 3 10,-8 5 1,-6 10 6,-11 4 8,-3 8-9,-7 1 18,-2 7 68,-4 4-19,-8 10-16,-2-3-3,-3 6-22,1-3-19,7-13-7,4 0-6,4-8 0,4-4-1,-1 1-4,5 2 5,-5-3 2,4 3-1,-2 4-1,-1-1-1,-4 6 1,-4 3 1,-7 7 5,-8 6 0,-12 15-5,-9 8 11,-12 13-1,-3 8-11,5-3 1,14-19-1,14-18-1,19-22 1,14-16 5,15-14 14,20-13 40,15-13-1,10-8-29,3-5-14,1 9-14,-10 4 5,-11 11-5,-17 13-1,-10 6 0,-13 8 0,-8 9-56,-7 6-100,-9 10 156,1 9 33,-2 8 24,0 8-16,5 1-23,6 2 4,4-1-7,2 3-6,3-9-1,-3-5-2,-1-6 3,-2-10-3,-3-8 6,-5-6 10,-4-5-22,-9-12-16,-1-12-139,3-20-29,-1-6 55,8-4 64,5 14 65,2 16 50,2 18-26,0 14-24,0 18 0,2 12 44,-2 15 55,-2 4-24,-2 4-3,-2-1-1,-2-8-10,-2-7-28,1-11-10,2-10-7,-1-13 4,-3-8 97,-3-6-47,-11-5-43,-7-10-27,-3-6-17,-5-6-59,3-3-113,4 7 69,6 3 112,9 9 8,12 9 62,8 4-46,11 2-8,13-1-5,15-2 46,15 2 2,4-5-6,1-1-15,-8 3-12,-5 0 0,-12 4-1,-5 0-5,-6 0 0,-6 2-3,-6 2-2,-3-2-1,-3 2-6,7-1 1,6-6 7,17-7-8,14-12-197,120-118-389</inkml:trace>
  <inkml:trace contextRef="#ctx0" brushRef="#br0" timeOffset="257368.7207">6788 4449 840,'0'-2'309,"9"-4"-203,9-2-79,12-4-21,23-7-4,57-16 8,61-17 20,51-13 20,-79 13 1,0 0-14,-5 8-10,-8 7-3,-17 0-4,-74 25-8,-11 8-11,-10 7-1,15 1-1,-33 22-203,-30 19 60,-174 124-454</inkml:trace>
  <inkml:trace contextRef="#ctx0" brushRef="#br0" timeOffset="257669.7379">7143 4779 1433,'-2'-3'248,"4"0"-157,-2-1-91,10 2-49,14 0 49,15 1 7,22-6 1,57-13-7,12-11 17,-92 27 3,-2-3-9,33-4-5,-12 7-6,-11 0 7,-7 3-3,-14-1-5,-11 0-1,-8 0-7,-2-7 8,-1-5-47,2-12-82,3-14-34,-5-10-218,-26-144-398</inkml:trace>
  <inkml:trace contextRef="#ctx0" brushRef="#br0" timeOffset="257946.7537">7493 3695 1174,'-4'-3'261,"4"3"-128,-3-2-133,10 12-66,10 11 65,10 11 1,13 7-1,12 6 1,11 7 8,3-1 0,-2 1 1,0 2-8,-7 2 5,-9 7-5,-8 5 34,-11 5-1,-11 7-1,-9 7-4,-18 4-10,-25 57 4,4-100-8,-37 49-5,-67 35-4,-29-19-6,120-90-93,15-14-87,-79-24-334</inkml:trace>
  <inkml:trace contextRef="#ctx0" brushRef="#br0" timeOffset="258764.8005">8777 3984 959,'0'0'223,"0"0"-77,0 0-68,-2 2-44,4-2-20,-2 3-13,3-3-1,9 1 1,18-7-1,22-3 14,60-21 5,32-17-7,-105 35-11,-8 6 0,26-8-1,-22 11-7,-22 3-64,-10 3-86,-15 8 71,-10 4 50,-17 11-97,-10 2 61,-3 5 51,13-6 21,13-5 7,11-4 10,9-3-17,3 6 0,3 5 27,-1 9 36,1 10 29,0 6-25,-2 5-22,-2 6-10,-1 6-10,-5 2 1,-8 5-7,-1 0 4,-5-5-13,4-11-1,2-17 8,7-19-2,3-16 42,2-10 78,1-4-83,1-7-28,-3 4 2,5 0 20,4-2 16,7 6-31,6-2-25,17-8-5,15-1-1,17-7 0,9 0 0,7 4 0,-5 2-41,-5 4-174,-12 5-287,39 18-396</inkml:trace>
  <inkml:trace contextRef="#ctx0" brushRef="#br0" timeOffset="259071.8181">9803 4239 934,'-4'-25'227,"-2"3"-58,-12-23-68,-1 6-22,-6 10 11,-4 7-60,-5 15-12,-4 14-18,-4 12-6,5 17 0,3 13-4,10 15 2,9 13 7,5 6 0,8 2-11,8-2 7,5-8 5,2-13 0,2-13-1,0-12-5,-1-11 5,2-14 2,4-10-2,3-16-4,6-24-2,6-24-20,4-25-53,22-73-128,0-109-286</inkml:trace>
  <inkml:trace contextRef="#ctx0" brushRef="#br0" timeOffset="259281.8301">9857 3543 971,'0'7'135,"-2"8"-120,0 18-15,-4 24 0,-2 21 36,5 14 11,3 63-8,9 8-14,-1-1-1,-7-112-15,-1-5-1,1-4-1,1 40-5,4-14-1,6-16-1,3-20-112,8-20-146,55-88-250</inkml:trace>
  <inkml:trace contextRef="#ctx0" brushRef="#br0" timeOffset="259584.8474">10300 3941 277,'0'-4'903,"-3"1"-679,2-1-89,-1 8-78,-5 8-57,0 18 0,-6 19 1,0 24 11,-4 5-10,3 11 4,3 1-5,2-4-1,5-5 0,4-7 1,4-9 0,1-10-1,4-11 0,-1-14 1,4-10-1,8-10 1,2-12 7,9-10 1,4-12 1,0-13-10,-3-13-16,-4-5-61,-6-10-73,-13-5-174,-32-130-577</inkml:trace>
  <inkml:trace contextRef="#ctx0" brushRef="#br0" timeOffset="260077.8756">9917 3992 1218,'0'-3'225,"3"-2"-137,4-3-71,15 3-17,14-3 0,18-2 1,8-2 0,9 1-1,-10 3 0,3 6-1,-9 2 0,-3 2 1,-1 2 0,-4-2 6,-7 1-5,-13 0 0,-9-3 5,-12 0 2,-6-3 22,-8-6 154,-7-9-118,-6-7-60,-9-11-6,-4-3-1,-3-2 1,7-1 0,5 6 0,8 8 0,6 8 5,6 14-5,5 4-1,0 4-28,1 1-4,5 9-4,5 8 20,6 10 17,9 10 0,5 9-1,9 0-1,-1 6 2,-3-3 0,-3-4 0,-8-3 0,-3-8 0,-9-3-1,-3-8 1,-7-4 1,-9 1 10,-11 3 8,-12 3 4,-12 3-23,-2-3-125,8-6-134,-3-26-450</inkml:trace>
  <inkml:trace contextRef="#ctx0" brushRef="#br0" timeOffset="260505.9001">11252 3789 1024,'0'0'204,"1"1"-125,-1 1-53,2 2-26,0 8 0,5 10 66,1 12-14,2 11-13,0 6-10,2 8-2,-4 2-11,-1 2-1,-3-4 0,-2 2-3,-1-2-1,-4 3-5,-1-5 4,-6 2-10,-3-6-81,-1-8-211,-32 14-284</inkml:trace>
  <inkml:trace contextRef="#ctx0" brushRef="#br0" timeOffset="260731.913">11061 4557 590,'-2'-4'322,"2"4"-56,-2-2-58,2 2-67,2 2-84,3-2-57,11 7 1,14 0 3,16-4 55,19 2 10,4-6-23,5-3-16,-5 8-18,-2-3-10,-9 4-1,-8 1-1,-9-2-27,-5-5-119,1-6-196,51-60-479</inkml:trace>
  <inkml:trace contextRef="#ctx0" brushRef="#br0" timeOffset="261206.9402">12030 4143 1405,'0'0'269,"0"0"-169,2 0-100,2 3 0,9 2-31,12 5 30,8 2 1,10-5 0,3-5 1,6-4 1,-2-5 11,-3-5-4,-10-3 5,-14 6 13,-12-7 13,-11-3-10,-7-9-13,-9-7-17,-5-8-6,-13 0-27,-6 8 13,6 2 19,4 11-7,1 8 8,5 10 0,0 8-10,-6 11-2,-1 10-2,0 6 8,1 6 5,3 4-10,6 4 1,6 2-1,-1 6 11,8 6 0,2-2 2,8-1-2,4-4 0,6-7 0,10-8 0,5-7 0,8-11 8,9-5 2,5-14 4,5-8-14,-7-7-9,1-4-122,-10-4-154,-8-2-166,22-30 100</inkml:trace>
  <inkml:trace contextRef="#ctx0" brushRef="#br0" timeOffset="261595.9625">12459 4312 204,'6'-4'292,"0"1"-61,4-6-40,2 5-53,-5 3-41,2 5-20,-2 7-19,0 5 11,0 9-1,-2 8-17,-1 6-23,-1 5-11,0-2-5,0 6-2,-3-1 4,-1-2-5,-1 0-8,-4 4 12,0-8 1,0-7 2,-1-13-5,3-17 8,4-9 13,0-15-16,1-12-16,5-15-6,6-12-5,2-2 2,9-3 8,2 5 1,2 7 6,0 8-6,1 8 6,1 9-4,-5 6-2,0 11 1,-5 0-1,-4 10-6,-2 3 0,-5 0-7,-2 1-67,-2 2 2,1-4-40,-1 0-94,-4-6 53,0-6 27,-16-48-531</inkml:trace>
  <inkml:trace contextRef="#ctx0" brushRef="#br0" timeOffset="262234.999">11974 3547 952,'-2'-4'289,"-1"4"-97,-2-3-82,9 3-103,-3 7-7,4 5-18,5 5 12,8 9 5,10 1 1,13-6 15,8-5 48,15-8-3,9-8-20,2-1-19,-1-2-12,-7 0 0,-13 3-9,-4 3 0,-7 0 6,-3-3-4,-5 1-1,-6-2 0,-9-2 0,-10 3 11,-7-4 4,-3 1 23,-3-10 44,-3-6-50,-9-10-18,-4 0-6,-6-1-8,-5 1 5,-2 5-5,4 4 1,4 3-1,6 7 0,6 6-1,6 2-9,4 2-1,2 2-10,2-1-4,2 6-7,7 7 13,7 5 11,7 7 7,8 4 1,5-1 0,-1 1 0,-3 2-1,-6-2-1,-7-1 1,-6 3 0,-7-9 0,-5 2-1,-6-1 1,-2 4 0,-2-3 9,-4-1 5,-1 3-13,3-6 7,-2-2 4,-1-3-12,-4 0-57,2-2-101,-4-4-218,-25-30-758</inkml:trace>
  <inkml:trace contextRef="#ctx0" brushRef="#br0" timeOffset="269168.3956">29183 6991 640,'-1'-2'0,"0"2"-43,-5 5-421</inkml:trace>
  <inkml:trace contextRef="#ctx0" brushRef="#br0" timeOffset="270533.4737">18038 9855 1011,'-27'-20'108,"-1"7"-63,-30-9-45,-7 16-86,-6 16 38,-47 25 45,-8 25 3,87-37 0,8-4 17,-29 23 11,15-1-5,15 2-12,11 5-11,9 2 0,7 5 0,6 5 0,11-1-9,5-2 9,7-5 8,6-11 13,7-10-9,-1-9 3,6-19 0,0-18-15,4-19-6,4-21-150,96-168-129</inkml:trace>
  <inkml:trace contextRef="#ctx0" brushRef="#br0" timeOffset="270788.4882">17963 9153 1043,'-3'0'159,"0"2"-120,-3 6-39,2 18-11,0 17 5,-2 18 6,5 19 0,1 10 9,1 8 10,5 52 13,-9 22-2,-7-1-5,1-64-7,6-65-6,2-9-1,1-6-11,0 22 0,4-22-93,5-21-87,10-19 62,62-119-181</inkml:trace>
  <inkml:trace contextRef="#ctx0" brushRef="#br0" timeOffset="271007.5008">18275 9450 805,'0'7'244,"0"13"-196,0 15-27,1 22 11,-1 18 17,0 13 26,-4 67-19,-3 13-7,3-5-13,1-118-21,-2-8-9,4-9 3,-2 24-9,0-24-26,3-21-10,3-23-17,0-24-206,10-168-203</inkml:trace>
  <inkml:trace contextRef="#ctx0" brushRef="#br0" timeOffset="271396.523">18313 9510 584,'1'-10'194,"2"9"-28,5-8-124,11 16-27,4 8 26,12 5-1,3 9-11,-2 5-10,-2 3-11,-9 8-8,-4 3-26,-15 0 22,-12 4 4,-18 2 45,-16-1-26,-9-1-5,-8-10 5,2-13-5,7-13-5,17-16 6,10-17-15,16-9-5,16 2 5,11-7 7,12 6-7,6 3-1,4 14 0,-4 12 1,3 13 14,-8 9 13,-1 14-6,-7 4 6,-9 4 4,-7 1 35,-11 0-3,-11-4-30,-11-1 11,-12-2 8,-11-1-19,-9-2-21,-3-7-6,9-11-6,9-13-25,17-15-112,32-66-376</inkml:trace>
  <inkml:trace contextRef="#ctx0" brushRef="#br0" timeOffset="271572.5331">19125 9935 1104,'38'-13'159,"6"3"-114,84-23-25,10 9-11,-104 18-2,-8 2 1,25-2-8,-22 12-11,-22 5-170,-19 10 16,-107 62-125</inkml:trace>
  <inkml:trace contextRef="#ctx0" brushRef="#br0" timeOffset="271737.5425">18952 10451 1251,'3'0'209,"10"0"-179,6 0-15,16-2 0,7-5 7,8 5 7,10-4-17,10 0-12,54-11-12,28-7-186,14-6-270,-64-9-195</inkml:trace>
  <inkml:trace contextRef="#ctx0" brushRef="#br0" timeOffset="271989.5569">20144 10265 901,'-2'0'323,"1"1"-200,-2 6-98,0 7-25,-2 13 6,-2 14 7,1 8 10,-3 11 1,-2 6 28,2 0-14,7-6-13,4-13-25,10-18-4,13-16 4,16-20 63,22-21 0,72-48-30,45-40-23,-3 8-10,-138 87-81,-11 5-48,-19 10-102,14-6-108,-79 16-154</inkml:trace>
  <inkml:trace contextRef="#ctx0" brushRef="#br0" timeOffset="272225.5704">20370 10345 738,'1'0'183,"3"3"-129,0 3-45,5 6 32,1 13 47,0 6 1,-4 13 29,-6 12 8,-9 9-49,-6 13 26,-5 11-40,-5 5-7,4 0-31,5-11-12,8-23-13,8-25-67,5-23-125,11-18 54,6-17-143,77-145-426</inkml:trace>
  <inkml:trace contextRef="#ctx0" brushRef="#br0" timeOffset="272567.59">20809 10365 1141,'5'0'183,"5"1"-161,12 3-5,17-3 4,15-2 15,16-6-18,4-5 25,1-3-17,-9 1-13,-18 6-13,-18 6-18,-20 4-171,-10 9-80,-8 0 94,-12 8 55,-10 3-98,-11 4 179,-2-1 39,0 2 153,7-5 6,11-5-3,8 1-52,9 5-16,-3 9 20,-2 13-7,-5 8-17,-5 10-29,2-1-20,-1-8-11,6-11-15,7-14-2,7-13-7,8-16-69,12-20-110,97-112-194</inkml:trace>
  <inkml:trace contextRef="#ctx0" brushRef="#br0" timeOffset="272744.6001">21355 10516 1092,'-16'26'156,"-3"7"-87,-14 30-6,4 2 7,5 1 4,17-7-29,12-6-45,17-2 0,12-10 8,11-4-8,9-11-72,2-18-128,-2-24-152,61-108-271</inkml:trace>
  <inkml:trace contextRef="#ctx0" brushRef="#br0" timeOffset="273080.6193">19863 10226 1116,'0'-1'270,"2"-3"-130,10 1-130,19-1 19,23-4-1,65-8-4,43-7-15,32-5 5,-52 10-5,-3 7 0,-11 2-9,-8 5 13,-10 1-5,-11 2 2,-16 2-10,-51 2 0,-5-3-7,-11-3-65,17 3-120,-17-4-41,-19-6 44,-53-50-425</inkml:trace>
  <inkml:trace contextRef="#ctx0" brushRef="#br0" timeOffset="273371.636">20652 9029 1076,'-2'0'147,"6"3"-147,2 5-7,1 11-7,3 8 7,-2 13 7,-5 17 36,-4 14 3,-9 20-6,-12 5 13,-13 5-2,-12-3-17,-8-12-15,0-8-12,7-15-3,8-14-36,13-23-59,15-19-116,38-91-334</inkml:trace>
  <inkml:trace contextRef="#ctx0" brushRef="#br0" timeOffset="273807.6609">20667 9300 752,'0'4'180,"-1"-4"-180,-2 2-4,1 8-8,2 6 12,3 12 88,0 17-8,2 7-23,1 7-2,3-2-1,-5-2-13,-1-10-4,0-7-10,0-9 0,-1-14-9,1-11 5,0-8 89,10-15-2,11-17-52,16-20-58,10-27-75,40-76-31,-4-21-50,-67 135 79,-6 9 64,11-28 13,-13 27 60,-13 22 43,-2 8-35,-1 11-28,-4 6-26,-2 3-14,-6 15 2,-2 15 4,2 8 1,5 14-1,9 3-4,5 9 4,6-3-5,3-3 7,-2-3-7,2-14 5,0-5-6,0-10-22,2-8-107,4-9-198,56-27-177</inkml:trace>
  <inkml:trace contextRef="#ctx0" brushRef="#br0" timeOffset="274077.6764">21407 9554 1162,'-3'16'142,"0"4"-113,-1 15-16,2 1-2,2-6 10,6-10-9,4-6-11,7-11-1,6-9 23,4-10 41,3-13-53,-4-8-5,-5-7-6,-10-4-29,-11 2 20,-8 7 9,-8 8 21,-5 11 26,-6 17-20,-4 14-14,-5 19-12,-1 10-1,9 12-8,11 6-82,34 99-374</inkml:trace>
  <inkml:trace contextRef="#ctx0" brushRef="#br0" timeOffset="275083.7339">22270 10061 1137,'1'0'246,"-1"0"-166,3 4-80,0 0-20,11 6 20,12 4 24,16 3 12,19 5 3,66 13-7,36 1-16,5 3-8,-36-27 13,10-3 0,19-9 7,3-9 5,4-9 5,14-2-11,3-2-20,-17 1 11,4 9-4,-3-4-13,-5 6-1,-10 3 1,4 4 5,-3 13 0,-20 0 6,-7 6-4,-7-4-7,-7 5 5,0-3-6,-1-8 1,4-16 5,14-3 8,9-3-14,5 0-10,0 6 10,-10 4 1,-8 9 6,-6 1-7,-17 5 0,-3 5 0,-61-10 0,-6 3 0,-4 0-1,23 3 1,-18-3-28,-14-2-86,-16-5-86,-46-36-104</inkml:trace>
  <inkml:trace contextRef="#ctx0" brushRef="#br0" timeOffset="275706.7696">23174 10925 506,'3'-9'686,"2"5"-607,5-4-70,10 10-3,0 6-5,7 4 5,-3 11 6,-2 11 9,-2 15 12,-2 6 3,-5 3 15,0 6-17,-8-6-2,-4 1-14,1-9-8,-2-6-2,0-13-1,3-6-7,0-11-55,5-13-133,6-12-290,42-75-120</inkml:trace>
  <inkml:trace contextRef="#ctx0" brushRef="#br0" timeOffset="275918.7817">23625 10769 1046,'0'-8'207,"-3"8"-78,2-6-105,-2 10-24,-3 14 0,-11 8 48,-10 17 11,-12 20-28,-12 8-8,-3 4 4,-7-8-14,4-10-2,10-11-5,4-14-6,16-6-10,9-9-116,7-5-252,4-4-146</inkml:trace>
  <inkml:trace contextRef="#ctx0" brushRef="#br0" timeOffset="276216.7987">23803 10696 980,'7'9'151,"3"2"-113,9 11-22,5 1 10,0 6-2,-4 1-8,-1-2-7,-7 1-8,-6-7 5,0-1 0,-12 3 2,-6 5 7,-16 8-15,-8 2-8,-8-3-37,3-6-63,11-11 30,16-5 45,16-11-40,18-3-13,16-6 86,8 1 41,9 1-31,-3 0-10,-2 4-31,50 8-128</inkml:trace>
  <inkml:trace contextRef="#ctx0" brushRef="#br0" timeOffset="276413.81">24203 11248 807,'6'1'220,"6"1"-164,11-1 32,11 4 35,12-1-31,9 2-29,12 0-20,4-6-25,3-8 5,-2-1-23,-10-2-88,-9-8-149,20-40-381</inkml:trace>
  <inkml:trace contextRef="#ctx0" brushRef="#br0" timeOffset="276623.822">24576 10846 54,'0'8'903,"3"8"-839,-1 17-40,-1 15-24,-1 12 6,-5 6 27,-2-1 30,0-2 6,-3-1-30,0 6-15,0-4-1,3-5-17,4-8-6,33 20-287</inkml:trace>
  <inkml:trace contextRef="#ctx0" brushRef="#br0" timeOffset="276944.8404">25424 10649 912,'0'0'412,"3"3"-412,3 2-89,5 9 76,3-2 13,6 1 5,10 0-4,7-4 5,4 5 0,0 0 1,-7 1-6,-8 5-1,-6 5-7,-14 1 7,-12 7 1,-10 8 25,-12 10 11,-16 7 1,-14 4-13,-5 3-5,-2-10-5,9-4-3,16-16-11,12-13-1,12-12-9,6-13-78,0-12-228,-20-73-334</inkml:trace>
  <inkml:trace contextRef="#ctx0" brushRef="#br0" timeOffset="277179.8538">25263 10683 941,'3'0'273,"1"4"-232,6 5-41,1 7 0,2 14 5,-1 3 44,-5 13 40,-7 20-8,-6 12-11,-12 8-17,-7 8 17,-12 3 25,-6-4-50,3-6-23,5-8-8,10-19-13,13-18-1,8-17-70,11-14-99,3-18-41,11-15 6,55-107-402</inkml:trace>
  <inkml:trace contextRef="#ctx0" brushRef="#br0" timeOffset="277385.8656">25358 11115 866,'6'17'183,"1"6"-96,7 18-6,5 12-33,-2 2 53,-2-7 19,-3 1-78,2-8-27,-4-7-8,2-6 2,2 0-3,-4-1 0,1-3 0,0 2-6,-4-10-33,-1-6-121,1-13-118,25-46-37</inkml:trace>
  <inkml:trace contextRef="#ctx0" brushRef="#br0" timeOffset="277732.8854">25955 10642 1057,'3'0'199,"3"0"-179,6 0 11,7 6-10,2 3 0,3 11-15,-2 4 8,1 3-7,-6 10-5,-3-5 7,-5 3-8,-9-3 10,-9 0 7,-10 7-4,-13 3-14,-6-1-7,-7 2-13,3-8 13,12-9 6,14-8-7,10-3-10,10-6-1,6 0 5,10 5 14,4-4 0,9 2 29,-2-2 2,6-7-25,-5 1 20,-4-4-26,-5-4-14,-7 1-212,-7-20-113</inkml:trace>
  <inkml:trace contextRef="#ctx0" brushRef="#br0" timeOffset="278576.9337">23504 9063 1067,'0'0'189,"0"0"-157,6 4-31,7 6-1,12-1 6,16 4 30,12-6-1,16-1-16,3-3-4,5-10-15,-11 1-7,-17-2-79,-12 0-76,-19 6-85,-24-9-86</inkml:trace>
  <inkml:trace contextRef="#ctx0" brushRef="#br0" timeOffset="278929.9539">23827 9132 829,'2'4'110,"2"1"-97,4 7-12,1 2 16,1 8 40,1 11 37,-1 6-16,-1 18-13,-5 12-32,-4 4-3,-9 5-6,-11-4-3,-6-6-2,-8-7 2,-3-6 3,1-17 0,4-16-3,7-14 3,1-13 0,4-15-22,-2-4 4,5-6 1,5 0-7,4 7-14,8 2 7,10 12 14,4 3 10,11 6-1,8 3 11,12 0 5,6 5-4,9 0-13,2-1-1,4-4-3,1 1-11,-7-4-99,-2 0-169,73 8-329</inkml:trace>
  <inkml:trace contextRef="#ctx0" brushRef="#br0" timeOffset="279251.9723">24702 9416 724,'-4'-7'311,"-4"-1"-139,-8-9-97,-3 8-54,-6-5-4,-4 7-10,-1-1-6,2 7 9,6 2 7,1 9-7,4 14-10,-1 14-1,4 11-5,5 6 6,3 6 0,6-3 1,6-5 0,0-7-1,3-13-20,-1-12 5,2-13 15,-2-8 0,2-12 71,8-11-28,0-12-43,6-10-96,-2-10-79,-6-12-113,14-170-421</inkml:trace>
  <inkml:trace contextRef="#ctx0" brushRef="#br0" timeOffset="279492.9861">24682 8706 871,'0'3'113,"3"4"-113,-3 6 0,-3 12 42,2 8 27,-5 12 14,0 10-13,-2 13-25,-3 12-15,-5 10 15,-7 60-10,0 13-14,22-121-8,-1-8-4,1 36-7,4-18-1,7-18 14,-1-8-15,6-14-118,9-10-199,49-51-505</inkml:trace>
  <inkml:trace contextRef="#ctx0" brushRef="#br0" timeOffset="279784.0028">24997 9055 982,'-2'0'271,"2"0"-182,-4 5-89,0 12 0,-4 12 30,-2 16 22,-2 13-11,1 10-19,4 5-8,-1 1 5,-2-1-2,2-7-7,2-7 2,-1-10-1,-2 2-1,3-10 5,4-8 8,0-11-16,4-10-2,-1-8-5,6-4 0,5-4 2,2-1 26,8-5-28,-3-3-118,4 1-233,5-34-558</inkml:trace>
  <inkml:trace contextRef="#ctx0" brushRef="#br0" timeOffset="280649.0522">25637 9591 1143,'-1'-1'268,"2"1"-179,-1 0-71,0 0-6,0 0 51,-1 1 36,1-1-30,0 0-42,0 0-17,0-1-10,1 2-51,2 1-129,6 4 22,31 4-290</inkml:trace>
  <inkml:trace contextRef="#ctx0" brushRef="#br0" timeOffset="288502.5014">12832 10560 465,'-3'1'93,"-3"2"-42,0 0-37,0 5-13,1-2 5,2 0-6,2-6-1,1 0 1,0 0-1,1 0 1,1 0-23,-1 0-53,4 9-97</inkml:trace>
  <inkml:trace contextRef="#ctx0" brushRef="#br0" timeOffset="290791.6324">12947 10265 34,'0'0'351,"-2"-2"-190,-1 2-103,2 0-29,-1 0-4,2 0 14,-2 0 6,2 0-18,0 0-13,0 0-9,-1 2-4,-2 2-1,-1 0 6,-2 3-5,-4 2 0,0 2 7,-3 3-7,0 0 0,-4 2 5,1 3-5,4-5 5,-3 3-4,4 0-1,0 6 8,-3 3 2,2 3-2,0 0-2,3 1-5,-6-5 5,6 2-6,-3 3 0,1 1 8,-5 4-8,2 7 11,-3-1 2,-1 4-2,5 1-2,-3-2 8,3-1-3,3-5 3,-2-7-6,3-3-1,3-9-4,-3 1 2,2-3 2,-1 3-2,-5 4-8,3 3 11,-4 3-5,-7 7-1,1-2 0,-2 1 0,3-3-5,0-2 8,5-8-8,5-4 10,-3-2-4,4-9 1,6 0-8,-3 1 1,2 1 0,-1 3 5,-2 3-5,2 2-1,-4 0 1,-1 4 0,3-5 5,-1 1-5,-1-3 0,1 3 1,-2-6-1,1 5 7,1-3-7,-2 4-1,0-2 1,3 0 0,-3-1-1,3 5 1,0 5 0,-3 2 0,3-1 0,0 3-1,0-3 0,0-8 0,2-7 1,2-5 0,0-4 0,2-2 5,2 0 12,0-2 25,-1 2 7,2-2-14,-1 2-15,-1-1-11,2 1-10,-1-5-8,5-4 8,5-8 21,9-13-5,9-9-1,3-13-1,3 0-13,-2-3 1,-3 1 5,1 1 1,-1-2-8,-6 1 1,3 3 0,-4 1 3,-8 1-3,2 5 0,3 3 6,-4-4-7,5 1 2,-1-5-1,1-6-1,0-2 1,1-2 1,-4 7-1,1 8 0,-4 5-1,-2 7 0,-3 5 2,-1 2-1,-3-1-1,2 3-5,0-6 5,-1 1 1,-2-1 1,-1 3 4,1 0-5,-1 3 8,1 0-7,5-1-2,-5 2 1,5 3 0,-2-3 0,-1 10 0,-2-3 0,0 3 7,-2 5-8,-1-4 0,2 4 1,-3-3 0,4 1-1,2-2 0,-1 1 0,-1-2 0,1 0-1,0-1 1,2-3 0,1 3 0,-2-7 0,1 4 1,-2 0 0,-2-4-1,-1 5 2,1-2-2,1-1-1,-2 0-13,2 3 4,-3 1 4,1 4 5,-3 2 0,-1 3 0,0 0 0,0 2-1,0 0 1,0 2 1,1-5-1,-1 3 0,2-2 1,0-3 1,0-2-1,0 2-1,2-4 1,-1 1 1,0 3 0,-3 2-1,0 5-17,-3 1-4,3 0 21,-4 1-14,1-1 14,-1 2 20,-6 2-1,-2 0-7,-3 2-10,3 1-1,-1 2 0,1-3 0,2 4-1,-1 3 0,-1 0 0,-4 3 0,2 2 0,-8 0 1,3 0-1,-4-1 2,-1-4-1,-3 2 1,3-4 4,3-2-5,4-2-1,5-4 2,2 0 7,8-2-8,0-1 0,2 0-1,0 0 0,0-1 0,2 1-2,-2 0-7,2-3-9,0 0-15,2 3-21,7-8-24,6-1 11,9-7 13,7-6-51,9-2-9,0-3 40,0 1-2,-2 1 25,-9 4 39,-9 6 12,-8 4 0,-8 8 6,-2 0-5,-2 3 0,0 0 11,1 3 12,-2 0-3,2 4 14,3 7 4,-3-2 3,1 7 21,-2 1-5,2 2 1,-1 2 28,5 3-15,1 2-11,1 7-7,-1-1-15,1 1 5,-2 1-13,-2 1-4,-1-1-3,0-3-1,-3-5-7,-1-7-1,-1-6-1,-1-2-14,1-8 12,0 3-6,1-4-6,1 2-65,4 0-201,9 0-266</inkml:trace>
  <inkml:trace contextRef="#ctx0" brushRef="#br0" timeOffset="292044.704">12675 11383 264,'0'0'130,"-3"0"-100,1 4-28,-4 3-2,0 0-8,-1-5-3,4 0 11,0-2 7,2 0 2,1 0 14,0 0 16,0-2 13,0 2-16,-3 0-16,3 0-8,0 0 37,0 2 22,0-2-10,3 0-16,-3 0-13,1 0-17,1 4-8,2 2 34,5 1 17,-1 3 4,-1 3-26,2-3-9,1 4-2,-2 0 19,2 4-10,-2 1-8,-1 5-7,0 2-1,4 4-7,-5 2-2,0 6 7,3 1 10,-3-4 8,-2 2-2,1-6-7,0-5-4,-4-4-4,2-5-10,-3-5 5,0-7-6,-2 1 2,1 1 1,0-5-3,1 0 1,-2-2 1,2 0-7,2 0 5,-2-2-6,1 0-3,2-1-129,15-16-328</inkml:trace>
  <inkml:trace contextRef="#ctx0" brushRef="#br0" timeOffset="293157.7677">13091 11273 623,'-1'0'135,"-1"0"-69,2 0-18,-4 0 13,1 0 34,3 0 8,-3 0-16,3 0-39,0 0-25,0-3-10,0 3 7,3 0 17,-3 0 8,-3 0-1,3 0-19,0 0-14,0 0-11,3 0-2,-6 0-20,3 0-134,10 13-183</inkml:trace>
  <inkml:trace contextRef="#ctx0" brushRef="#br0" timeOffset="294997.8729">13030 11349 337,'0'0'167,"0"0"-113,0-1-54,2 1-54,4 1 13,1 0-47,20-2-167</inkml:trace>
  <inkml:trace contextRef="#ctx0" brushRef="#br0" timeOffset="295490.9011">13102 11204 705,'-2'0'177,"0"0"-72,1 0-52,1 1-29,0 3-12,0-4-2,-1 2-10,1-1-1,-2 3 1,2 2 2,0 4-1,0 0 0,-3-1 1,3-4-1,-1 0 0,1-2 0,0-2 5,0-2 16,0 2 13,0-2 5,0 1-2,0 0-5,0 0-6,0 1-8,0-1-11,0 0-7,0 0-1,0 2 0,-2 6-1,2-4 1,0 4 1,0-2-1,0-3 1,0-2-1,0 2 0,2-3 2,-2 0-2,0 0-8,0-3-57,1 3-86,2 0-49,15-4-11</inkml:trace>
  <inkml:trace contextRef="#ctx0" brushRef="#br0" timeOffset="296467.957">13115 11215 511,'-1'0'252,"1"1"-143,-2 2-73,2-2-24,-4 5 6,1 2 24,-2 3 0,1 4-1,2 8-11,2 4 0,0 11 3,2 1 4,4 6-8,4-1-7,0 4 1,2-3-2,5-5-8,1-9-1,0-6 2,0-10-4,2-4 22,0-11-13,1-10 23,6-6-3,-5-13-7,4-11-11,-4-6-20,-1-5 9,-8-3-4,-2-1-6,-6 7 8,-3-1-8,-6 7 0,-3 3 0,-3 8 12,-4 5-3,-2 3-1,2 7-1,-1 3 1,-2 3 5,4 6-5,-2 2-3,1 5-5,1 7-1,-3 5-5,-3 6 5,-1 7 1,-1 2-1,-1 1 1,2-4 0,2 0 0,3-9 0,5 0 0,6-9-6,2-3 5,2-1 1,0 2 0,0-1-1,1 2 0,4 3-7,2 1-2,4-1 10,6 2 0,6-6 6,8-5 9,8-4 21,6-3-10,-1-7-8,-2-2 4,-7-1-7,-7 5-1,-11 5-13,-7 1 0,-3 1-1,-7 3-11,0 3 6,-3 0 5,2-3 26,-2 0-7,3 1 13,-2-1 2,2 0-11,0 0-23,-1 0-39,1 0-102,-3 1-156,-14 16-337</inkml:trace>
  <inkml:trace contextRef="#ctx0" brushRef="#br0" timeOffset="298121.0516">17159 12328 828,'-8'-3'105,"-3"-1"-42,-5-5-17,1 1-16,-3 1 42,7 0-7,1 0-25,7 5-13,2 1-27,2 1-61,2 1-122,2 5 46,4 0-26,13 7-383</inkml:trace>
  <inkml:trace contextRef="#ctx0" brushRef="#br0" timeOffset="299253.1163">13313 11260 805,'-1'1'144,"0"8"-117,-1 8-18,2 16-2,0 8-5,3 7-2,2-2 2,0-2 4,4-11 1,1-11 17,-1-10 0,-1-9 23,3-7 19,5-11 4,5-15-29,9-15-41,1-15-15,-1-13-78,-7 1 84,-13 11 9,-10 11 15,-6 19 61,-5 17-14,-5 10-26,-6 14-15,-8 18-15,-7 13 1,-7 15 11,-1 11 6,11-3-7,15-8-17,10-23 0,12-17-1,3-14-17,10-9 18,15-18 54,16-14-31,8-17-23,0-10-8,-9 1-35,-16 6 32,-18 15 4,-16 15 7,-18 13 7,-19 22-6,-18 15 0,-64 45 0,-21 37 8,101-68 6,12-7 0,-28 29-6,26-14-9,19-10 0,17-7 0,15-9-1,16-1 1,14-9 0,14-10 0,8-13-12,0-3-157,-3-5-59,51-39-320</inkml:trace>
  <inkml:trace contextRef="#ctx0" brushRef="#br0" timeOffset="299937.1555">13805 10900 681,'0'-5'264,"1"1"-150,3-7-56,5 1-35,6-1 8,2-6 23,4 3 0,1 1-19,-3 4-13,1 7 2,-4 2-22,-4 5 3,1 6-4,-2 8-1,0 11 6,-1 11 4,0 14 4,-4 6 16,-3 3 18,-6 0-12,0-6-14,-1 0-1,-5-4-6,-1-3 5,-1-10-2,-2-6 9,-4-10 12,4-11 22,-2-9 32,-3-9-43,-3-6-26,-3-6-15,2-13-9,1-6-35,10-10-35,7-1 20,9 0 14,8 8 22,1 9 14,6 11 0,-8 5-17,4 7 11,0 2 6,3 2 7,5-1-6,-2 6-1,1 3-6,2 7-3,-4 10 8,1 7 1,1 5 11,-3 9-4,0-1 1,-5-4 1,1-1 3,-4-8-11,-4-5 1,-2-8 5,-1-10-6,-5-2-1,0-4-25,-5-1-179,-18-15-433</inkml:trace>
  <inkml:trace contextRef="#ctx0" brushRef="#br0" timeOffset="301063.2199">17254 12026 674,'-2'-6'160,"1"2"-22,-3-3-21,2-5 0,-2 5-6,0-3 5,1-3-26,-1 4-3,-5 0-18,3 2-30,0-1-17,-2 2-11,-3 4-10,-7 2 5,-5 4-6,-8 11-1,-5 1-5,-1 13 6,0 7-5,10 8 4,3 2 0,9 9-12,8 6 4,7 6 6,4 1 1,8 1 2,3-5 0,6-9 0,-2-13 1,4-13 0,-3-10-1,1-12-7,3-8-16,5-16 17,2-16-64,2-16-56,3-20-35,-2-17-139,27-169-237</inkml:trace>
  <inkml:trace contextRef="#ctx0" brushRef="#br0" timeOffset="301304.2336">17249 11412 1174,'0'3'213,"0"4"-178,2 13-35,1 14 0,-1 25 10,2 16 35,-1 70 2,-1 20-10,2 8 11,-4-60-6,0-3-15,-2-6-12,4-57-14,2-2 5,-1-6 0,5 30-6,5-18-42,4-21-157,5-27-311,57-122-295</inkml:trace>
  <inkml:trace contextRef="#ctx0" brushRef="#br0" timeOffset="301522.2461">17681 11855 1314,'-2'4'243,"1"7"-201,-1 16-28,-3 18-8,-5 19 34,-5 17 20,-10 60-12,1 16-16,20-108-25,2-3-1,-2 38-4,4-17 5,0-15-7,4-25-55,1-11-106,2-14-154,16-69-136</inkml:trace>
  <inkml:trace contextRef="#ctx0" brushRef="#br0" timeOffset="301949.2705">17751 11790 814,'3'-5'375,"1"1"-158,6-4-155,-2 10-43,8 10 1,-1 4 29,4 7-17,-2 10-17,-2 1-5,-3 5 5,-7 2 17,-5 2-8,-9 2-9,-11 4-4,-8-1-11,-12 0-1,0-4-17,-7-3-18,13-13 3,10-11 13,12-9 20,8-7 0,6-2-9,6-1-46,10-4 53,10-4 2,13 0 8,3 3-8,-1 2-3,-4 13 3,-4 6 1,-10 11 17,-2 1-8,-13 8-8,-6 7 32,-12 4 29,-13 9 30,-14 0 9,-10-5-51,-5-6-21,4-12-18,9-9-3,10-13-9,13-7-37,5-5-151,10-6-263,51-43-494</inkml:trace>
  <inkml:trace contextRef="#ctx0" brushRef="#br0" timeOffset="302168.2831">18182 12415 1111,'10'17'105,"-2"3"-60,11 28-16,-2 8 50,-1 7-1,-4 1-16,-4-5 1,-4-2-26,3-8-17,1-6-8,-4-9-5,1-10-1,-2-7-4,0-9-2,1-5-110,-1-7-71,9-53-304</inkml:trace>
  <inkml:trace contextRef="#ctx0" brushRef="#br0" timeOffset="302354.2937">18359 12442 1141,'-2'0'285,"1"2"-158,-5 6-80,-11 11-23,-10 17 3,-16 18 6,-11 10-6,-7-2-9,7-7-6,6-17-6,15-9-6,16-14 0,13-11-141,52-26-382</inkml:trace>
  <inkml:trace contextRef="#ctx0" brushRef="#br0" timeOffset="302559.3054">19001 12220 1580,'3'1'245,"8"3"-208,13 3-25,10-3 8,12 4-20,5-2 12,4-4-12,1-3-31,1-6-140,-5-2-41,-9-5-41,-13 5-218,-20 1 162</inkml:trace>
  <inkml:trace contextRef="#ctx0" brushRef="#br0" timeOffset="302746.3161">18871 12630 291,'2'-2'1010,"5"4"-899,8-1-65,8 6 35,9-7 35,7 0 2,3 0-34,0 0-39,5 0-10,-6-4-11,-4 8-24,-4 0-2,-8 8-89,0 5-182,41 47-294</inkml:trace>
  <inkml:trace contextRef="#ctx0" brushRef="#br0" timeOffset="303242.3445">20414 12340 525,'-6'-12'546,"-2"5"-461,-4-11-44,-3 2-28,-5-1-12,-7 5 1,-8-6-1,-4 6 7,0 5-8,1 6 21,8 7 8,5 6-2,1 9-12,2 7-14,2 11 1,5 12 4,7 20-5,5 0 14,10 4 18,6-8 1,1-6-8,6-12-10,0-7-2,0-10-7,-1-10 5,3-9-12,0-16 9,10-13-27,8-24-57,8-16-249,84-198-413</inkml:trace>
  <inkml:trace contextRef="#ctx0" brushRef="#br0" timeOffset="303474.3578">20547 11539 160,'0'0'1075,"-2"5"-946,2 15-117,0 12-6,-1 27-6,-4 18 12,-6 72 32,0 20-11,-6 27 10,-7-39-1,4-4 47,1-26-53,14-86-18,3-6-9,4-3-9,3 27-32,8-18-99,6-22-124,54-49-380</inkml:trace>
  <inkml:trace contextRef="#ctx0" brushRef="#br0" timeOffset="303701.3708">21012 11920 1190,'-1'5'292,"1"4"-229,-2 15-52,-2 22-10,-5 17 9,-5 18-4,-13 70 5,-2 21 14,15-5-13,10-135 2,2-5-8,1-4-1,-2 24-5,3-13-9,0-15-66,1-11-164,11-67-116</inkml:trace>
  <inkml:trace contextRef="#ctx0" brushRef="#br0" timeOffset="304126.3951">21145 11932 1118,'6'0'141,"3"2"-115,12 6-10,1-1-2,5 4-13,-2 4 0,-2 4 0,-1 3 0,-2 7-1,-1 2 6,-7 2-5,-8 3-1,-8-1 0,-11 1 5,-17-1 1,-9 1-6,-7-4 14,-1-7-14,7-4 10,11-11 2,10-5 3,13-2 8,8-3-23,11 0-33,13 2 33,13 2 3,15 4 7,6 5-9,2 5 0,-4 5-1,-12 1 0,-10 4-10,-11-1 2,-13-1 8,-5-1 63,-10 3 38,-11-3 31,-13 11-17,-16-2-59,-10 0-26,-5 3-17,5-11-13,14-8-66,14-9-136,14-47-329</inkml:trace>
  <inkml:trace contextRef="#ctx0" brushRef="#br0" timeOffset="304323.4063">21760 12351 1129,'5'15'123,"-2"2"-78,2 11-18,-2 9 12,-5-14 43,-4 3-1,-7-8-6,-3-3-7,-4-3-29,-1-3-39,5-8-123,6-33-327</inkml:trace>
  <inkml:trace contextRef="#ctx0" brushRef="#br0" timeOffset="304997.4449">22449 12059 838,'-19'8'162,"3"-2"-60,-16 8 6,5 0-22,6-1 4,6 5-36,0 1-26,5 11-8,-4 15 1,1 6-12,1 10 6,2 4-9,2 2 7,5 1-12,2-9 5,2-2 6,5-14-12,9-8-60,10-13-120,103-34-391</inkml:trace>
  <inkml:trace contextRef="#ctx0" brushRef="#br0" timeOffset="305327.4638">22691 12480 1207,'-4'14'189,"2"7"-151,0 19-16,4 2 8,9 3-12,7-16 0,6-13-12,6-6-6,8-13-6,-1-12 6,-2-13 26,-2-16-20,-9-8-6,-7-9-81,-11-1-35,-11-3 61,-12 10 45,-9 8 10,-10 17 48,-3 13 11,-4 15 44,4 12-46,5 8-21,2 8-25,10 7-10,7 0-1,8-2-64,21-1-155,16-16-98,129-42-546</inkml:trace>
  <inkml:trace contextRef="#ctx0" brushRef="#br0" timeOffset="305621.4806">23219 12218 1237,'-9'8'170,"-3"4"-130,-6 11-27,2 3-12,2 6-1,5 4 0,8-4 0,6 0-12,6-3-9,4-10 6,4 3 15,7-5 0,4 2 0,8 1-1,4 0-41,3 6-4,-6 2 7,-12-2 38,-5-1-14,-21-4 14,-17 8 1,-15 1 30,-23 1-18,-9 2-12,-4-5-43,-75 10-193</inkml:trace>
  <inkml:trace contextRef="#ctx0" brushRef="#br0" timeOffset="306355.5226">23757 12165 1,'4'-4'997,"4"-2"-929,6-1-59,10 1 12,5 6-14,0-4 14,-1 4-1,-1 4 47,-3 4 1,3 0-35,-3 7 21,2 2-23,-1 9-23,-5 6 4,1 10-11,-12 8 11,-7 10 39,-10 7 12,-13 8-15,-13-1-4,-13-3 16,-9-6-15,-5-11-3,4-10-9,16-14-11,12-15 5,13-13 38,4-12-65,-2-10-3,-1-12-122,6-16 11,5-19-9,6-5 11,9-6 77,2 14 35,4 18 20,-4 22-8,1 16-2,7 8-1,7 10 18,8 4 17,6 5-5,2 10-12,-3 5-9,-6 6 9,-4-3 12,-2 3-8,-7-4 11,0-3 3,-3 1 5,-4-1 17,1-1-37,-4-3-21,4-1 3,-2 0-6,-1-4 2,1-4-8,-3-2-25,-3-7-118,-4-5-17,-4-8-134,-16-53-597</inkml:trace>
  <inkml:trace contextRef="#ctx0" brushRef="#br0" timeOffset="309958.7287">23450 12169 334,'-3'0'219,"0"-2"-117,-1 2-49,-3-2 14,-2 2-7,-2 0 17,-1-1 2,4 1-11,2 1 2,2-2 2,4 1-33,0 0-19,0 0-13,0 0-1,0 0-5,0 0 1,0 0-1,0 1 0,-6 1 0,0 2 5,-6 1-6,3 0 0,2 1 0,3 1 0,3-4-10,0 4 2,-3 1-4,4 1-33,0 6-25,0-3-1,4 4 5,-4-4-10,1 3-44,-11 6-337</inkml:trace>
  <inkml:trace contextRef="#ctx0" brushRef="#br0" timeOffset="311782.833">16935 13469 228,'3'2'69,"0"2"-39,4 1-14,8 5-4,9 1 29,1-2-4,12 1-16,2 0-9,2 2-10,-2-4 7,0 1-8,-6 1 0,-2-5 5,3 2-6,5-1 0,9-3-40,113-20-122</inkml:trace>
  <inkml:trace contextRef="#ctx0" brushRef="#br0" timeOffset="312096.8509">18216 13658 145,'26'4'54,"-1"4"-12,32 9-25,10-9-7,58 0-10,52-8 0,32-6 0,-68 4 36,6-4 14,-8 6 28,-8 0-42,-21 0 10,-18 2 2,-6 0-13,-44 0-14,-2 0-5,2 1-16,91 4 2,24 0 2,11-2 2,-41-2-6,6 5-46,-3 2-13,-8 8-35,-15-6-43,1-8 73,-10-3 40,-1 5-6,0-6 30,-7 4 15,5 0-15,7 0-52</inkml:trace>
  <inkml:trace contextRef="#ctx0" brushRef="#br0" timeOffset="312249.8597">23454 13781 370,'162'-10'0,"-50"6"-16,-1 1-185</inkml:trace>
  <inkml:trace contextRef="#ctx0" brushRef="#br0" timeOffset="312416.8692">24368 13718 99,'134'-25'136,"-37"6"-59,-15 3-4,-44 4-2,-2 4-20,-3 0-15,30-6-5,-18 4-26,-18 4-5,-10 5-68,-14 1-85,-7 0 101,-4 0 50,0-2 2,2-2-8,6-16-140</inkml:trace>
  <inkml:trace contextRef="#ctx0" brushRef="#br0" timeOffset="318466.2153">17415 14020 121,'-21'2'602,"-1"0"-510,-16 9-20,1 6-18,-3 10 24,3 4 13,1 5-16,5 1-15,4 1-19,7 6-11,6 1 9,7 11-5,8 10 1,9 9-19,9-1 1,11 0-11,4-7-6,8-10-21,4-16-57,5-15-104,97-41-169</inkml:trace>
  <inkml:trace contextRef="#ctx0" brushRef="#br0" timeOffset="318828.236">17712 14419 1344,'-11'16'169,"5"8"-130,-10 17-33,8 7-5,8 1 1,7-8-2,12-5 0,5-13 0,13-7 0,3-15 0,4-11-59,-1-15 38,-9-12 21,-9-8 0,-8 0-18,-11-7-28,-10 4-11,-10 0 57,-11 10 1,-6 7 31,-9 12 29,-1 10 8,1 15-13,2 6-26,7 8-15,3 5-9,7 8-6,7 2 0,8 2 0,9 1-43,9-5-68,17-11-102,11-15-65,103-60-508</inkml:trace>
  <inkml:trace contextRef="#ctx0" brushRef="#br0" timeOffset="319164.2552">18294 14114 1242,'-5'2'219,"-2"6"-130,-6 10-61,-6 9-27,-8 8 7,-1 3 0,3-3-8,6-5 0,14-2-11,11-5-13,10-4-9,5 4-4,2-2-2,2-2 28,1 0-5,0 2 10,-2-1 5,-1 2-5,-4-2 5,-3 2 1,-6-3-1,-5-2 0,-5-2 1,-5 0 28,-9 3 45,-6 8-14,-14 7-32,-12 5-8,-8 2-19,3-1-10,-1-13-76,18-11-62,3-44-220</inkml:trace>
  <inkml:trace contextRef="#ctx0" brushRef="#br0" timeOffset="319720.287">18710 14213 1060,'16'-12'147,"1"4"-115,12-9-32,-6 9-2,-8 4 2,-8 8 0,-2 4 15,-2 9 3,2 6 18,-1 11 9,0 7-6,1 4-12,-2 4-8,1 2-4,0 3 6,-2 2-13,-2-2 19,-1-2 4,-4-7-13,-2-6 5,-8-10-4,-2-9 37,-9-2-1,-6-7-19,-4-5-22,-4-10-8,3-13-6,4-14-62,6-15 11,12-7 12,12-1 0,9-1-12,15 11 51,3 11 6,8 8 0,-1 7-6,-1 14-17,0 8-4,-1 11 17,1 1 4,-3 10 0,1 3 6,0 5 1,-4 3 2,2 0 8,-2 6-5,6 0 6,0 5 27,-1-2-26,-1-5-11,-8-3 2,-6-7-4,-4-11-4,-6-5-2,-4-9-44,-3-5-113,-8-32-92</inkml:trace>
  <inkml:trace contextRef="#ctx0" brushRef="#br0" timeOffset="319967.3011">19459 14369 1260,'4'1'183,"2"0"-173,12 3 10,-3 6-4,9-4-8,-2 0 10,0 4 0,-2-2-5,0-2-5,-5 2-7,1-1 5,1 1-5,0 0-1,5-5-66,1 1-214,32-5-279</inkml:trace>
  <inkml:trace contextRef="#ctx0" brushRef="#br0" timeOffset="320312.3208">19495 14732 791,'0'0'331,"1"0"-244,2 3-87,3-2 14,8 1 7,-1 2 27,5-1 16,3-2 1,2 1-11,3 0-15,2-4 3,-2 2 4,5-2-11,3-2-11,6 4 7,-2 0-10,4 4-12,-5 0-3,-4 4-5,-3 3 7,-8-1-7,-7-4-1,-6-1-1,-5-2-7,-4-3 8,-1 4 9,-2-4-9,-4-4-42,-4 2-31,-10-4-208,-52-34-394</inkml:trace>
  <inkml:trace contextRef="#ctx0" brushRef="#br0" timeOffset="320672.3414">19459 14419 707,'-9'-4'500,"5"-1"-350,-3-1-51,3 5-51,4 1-16,2-3 17,1 3 19,0-3-68,10 3 16,11 0 23,7 0 17,9 0-8,3-6-14,1 0-8,-1-4-7,3 4-8,1-1-10,2 3 7,0-2-7,-1 6-1,-8 6 0,-6-2-1,-10 3-11,-7-1 6,-4-1-21,-4 2-42,-1-5-15,-3 0-27,-1-2-108,-6-2-14,-22-12-502</inkml:trace>
  <inkml:trace contextRef="#ctx0" brushRef="#br0" timeOffset="321189.371">19656 14687 619,'-2'0'279,"2"0"-142,0 0-74,0 0-12,0 0 51,0 0 24,0 0-45,0 0-51,0-1-20,0 2-10,0-2-27,-3 1-64,0 1-106,-6 3-94,-2 2 41,1 2 149,-3 0 49,4-5-35,3 1 4,0-4 50,2 0 33,1 0 8,1-1 73,2 1 75,0 0-29,0 1-28,2-1-27,-1 4-13,2 0 86,3 4-5,2 2-31,7 0-23,1 3-19,9-2 14,8-1-7,5-1-14,5-3-15,1-1-11,-3-1-10,-1 1-4,-7-4-8,-5 1-11,-6 0 10,-5-1-10,-7-1 1,-5 0 5,-5 4-1,0-4-5,-4 0-1,-1 0-7,-2-7-67,-9-1-170,-54-31-211</inkml:trace>
  <inkml:trace contextRef="#ctx0" brushRef="#br0" timeOffset="322443.4427">12566 11394 588,'0'-4'150,"-1"1"-39,-1 3-41,2-4-5,0 4-14,0-3 15,-3 2 3,3-2-11,0 3 4,0 0-7,0 0-14,0 0-20,0 0-10,3 0-11,1 0-6,7 3 6,4-2 9,4 2 2,1 1-11,-4-4 2,-4 6 4,-4-5-6,-4 1-2,2 3-5,-5-3 5,1 4 1,1 0 1,1 1 0,0 7 1,0 1 5,5 5-4,-2-1-1,-1 1 1,3 2 5,3-3-6,-1 6 0,-3-1 0,1 1 1,-3-5-1,-1 4 8,-2-4-3,0-3 2,0-2-2,-3-4 1,0-3 4,0 1-2,-1-3 3,1-1-3,-2 1-8,2-2 8,-3 1-7,0 1 5,0 0 2,0-3-9,-6 0-18,0-6-45,-6-2-156,-35-55-495</inkml:trace>
  <inkml:trace contextRef="#ctx0" brushRef="#br0" timeOffset="323204.4863">11988 11595 759,'-1'0'218,"1"0"-155,0 0-63,1 1-10,-1-1 10,0 0 1,2 0 6,-2 0 4,0-1 2,0 1 4,-2 0-2,2 0 1,0 0-14,0 0 5,0 0-5,0 0-2,0 0 1,0 0 0,0 0 0,0 0-1,0 0-50,0 0-134,-19 19-152</inkml:trace>
  <inkml:trace contextRef="#ctx0" brushRef="#br0" timeOffset="323496.503">11932 11673 546,'0'-2'273,"0"2"-273,3-2-26,0 3-187,-2-1 152,-1 0 61,0 0 34,-1 0 68,1 0 5,-3 0-22,3 0-23,0 0-11,0 1-17,0-1-11,0 0-10,3 0-4,-3-1-9,1 0-19,2-2-115,-1 2-85,2-1-37,0 0 95,-1-1-11</inkml:trace>
  <inkml:trace contextRef="#ctx0" brushRef="#br0" timeOffset="324352.5519">11928 11654 181,'0'-5'207,"0"5"-46,0-1-22,3-2-35,-3 3-38,1 0 3,-1-1 16,0 1 10,0-2 1,0 2-5,3 0-7,-3 0-33,0 0-30,0 0-21,-3-2-21,3-2-72,-1 0-100,1-3 55,1 0 0,2-1 21,0 2 49,-2 2 68,-1-1 0,-1 1 11,1 0 8,0 0 25,-3 2 8,3-2-1,0 4 5,0-1-7,0-2-14,3 3-13,1-3-22,-2-1 1,4-4 27,2-6-10,3 2-8,2-4 4,-2 4-7,0-2 2,-3 1-3,3 1 2,-1-2-7,1-1 0,0-2 0,2-3 4,-2 1-5,-3-1-22,0 5-1,-4 0 23,0 4 11,-3 2-10,2 7-1,-3-1 0,0 6 0,-3-3 6,3 1-5,-1-1-1,1 0-2,0 0 1,0 0-11,0 0 11,1 0 0,-1 0 1,-1 0-1,1 0 0,0 0-5,7 7 6,-4-3 0,7 2 1,0 3-1,0-2 1,7-1-1,0-4 6,3 2-4,0-1-2,-2 0 1,-2-2 0,-3 2 1,1 3-2,-2-1 0,3 0 0,2 2 1,3 5-1,0-5 0,4 2 1,2-4 1,-2 0-1,-1 2 5,-8-7-5,-6 0-1,-2 0 1,-7 3 5,0-3 19,-3 0 34,-1 1 5,2-2 13,-4 1-23,0-3-35,-1 3-11,1-4-7,1 1-1,3 2-17,0 1-37,-3 0-35,2 0-37,0 1-37,-19 13-121</inkml:trace>
  <inkml:trace contextRef="#ctx0" brushRef="#br0" timeOffset="325342.6086">11928 11616 150,'0'0'43,"3"0"-13,-2 2 23,5-2 44,-5 0 20,-1-2 5,3 2-29,-3 0-23,-3 0-11,3 0-2,0 0 12,0 2 21,0-2 22,0-2-8,0 2-16,3-4-16,0-4-33,4-5-10,5-8-22,4-3-7,2-4-12,-2-3 1,2 2-5,-4-1-4,-1 7 11,-3 1 3,-2 0-10,-4 10 15,0-1 0,-2 3 0,1 4-5,-3 2 6,2 3 0,-1-2 0,4 1-30,6 1 30,0-3 0,2 3 1,-3-3 0,0 4-1,-6-3 0,-1 3 0,-3 0 0,0 0 0,0 0-2,3 3-7,-1 1-7,4 1 10,7 1 6,4 1 0,2 3 2,5 0-1,-2-2 0,4 2 0,-4 1 1,-1-3-2,-6-4 1,-2 3 0,-2-3 0,-3 1 0,0-1 0,-1-2-1,-1 2 0,-4-4-9,-2 1-7,0-1 6,-2 2 10,2-2 6,0 0 2,-3 0-1,3 0 8,0 0 8,-1 3 2,1-3-11,-2 0-5,2 0-4,-2 0-5,2 0-18,0 0-6,0 0-12,0-3-30,0 3-42,-3 0 2,-3 0-119,-23 7-117</inkml:trace>
  <inkml:trace contextRef="#ctx0" brushRef="#br0" timeOffset="327774.7477">11417 11481 252,'0'0'121,"0"0"-59,-3-1-16,2 1-1,-1 0-21,-3-3-7,2 3 8,-3-1 38,6 1 2,-2 0-5,2 0-30,0 0-18,0 0-11,-2 0 0,2 1-1,0-1 0,0 0-1,0 0 1,0 0 1,0 3 1,-3-3 17,2 0 16,1 1 10,-2-1 6,2-1-14,0 2-7,-3-1-18,6 0-11,-6 2-1,2 5-1,-3 2 1,-2 7 1,0 4-1,-2 3 1,1-4 5,-4 7-6,5-3 2,0 0-1,2-1 0,1 0 7,0-4-2,0 3 4,3-2 14,3-3 0,-2 6 0,2-4-7,0 5-5,0-1-2,2 1-1,-2-4-7,0-1 4,-2-2-5,1-2 0,-2-5 5,3-4-5,-3-3 0,0-2 5,0 0 2,0 0-7,0 0 1,0 0-1,0 0 5,0 2-6,0-1 0,1 5 0,-1 4 0,0 0 0,3 0 6,-3-2-5,0-4-1,0-3 2,0-2 13,2 1 3,-2-3 7,0 3 10,0-2-7,-2-5-14,-1-3-9,2 6-5,-4-2-27,4 0-19,1 2-25,-1 2-58,2 4-96,9 10-148</inkml:trace>
  <inkml:trace contextRef="#ctx0" brushRef="#br0" timeOffset="329918.8703">10728 11639 354,'0'0'114,"0"0"-114,0 1-105,0 1-17,2 0 35,2 2-1</inkml:trace>
  <inkml:trace contextRef="#ctx0" brushRef="#br0" timeOffset="333610.0814">4272 8873 337,'0'0'249,"-3"0"-135,2 0-36,-1 4-13,2-4-10,-4 3-26,4 0-20,-1 0-9,-2 7 0,0 4-1,0 8 1,-1 3 1,0-5 0,-1 2 3,0-10-3,-5 3 0,-6 0 5,-9 7 6,-8 5-11,-4 1 6,1 2 5,5-11-11,12-1 4,1-4-4,7-2 4,2-1-4,-4-1-1,3 2 1,-1-3-1,2-2 1,-1-2 1,-1 3 4,-2-4-6,3 2 1,-6-5 5,4 2-6,0-3 8,5-3-7,0-1 11,2 1 3,0-1 9,0-4-8,2 3-7,-2-1-7,2 3 5,1 1-6,1 1 0,0 1 0,1 0-1,-2-3-5,4 3-3,-2 0-14,1 0-17,0-1-5,-1 1-1,2 0 5,-2-3-19,2 3-19,-2 0 9,1 3 5,2-3-14,0 1-12,10 5-144</inkml:trace>
  <inkml:trace contextRef="#ctx0" brushRef="#br0" timeOffset="337582.3086">20778 15913 819,'0'0'222,"0"2"-158,1-1-64,1 6 1,5 0 9,-1 9 52,5 3 49,4 7-32,4 6-25,-1-5-9,3-2-3,-4-9-12,-4 0-9,-1-10-4,-6-5 2,0-2 49,-2-11 25,2-13-2,12-23-91,1-25-3,14-85-22,0-63 4,-8-3 21,-8 108 0,-13 70 7,-1 8 1,0 8-7,2-24 0,-3 21 6,-2 17 10,-2 10-1,2 6-7,0 0-2,2-3-7,-1 0-24,9 3-39,9 0 63,11 0 7,16 0-7,11 3 0,6 0 0,10-2 1,6 1 11,42 3 1,12 0-12,-4-1-1,-39 6 1,-1-5-1,1 2 1,7 0 0,12-8 7,20-5-7,23-2 7,-6-4-8,6 2 1,3 2 17,-7 1-4,-18 3-2,-21 1-6,-14 2 1,-59 1-6,-2 0 0,-12 1 0,23 2-1,-19-2-41,-17 2-125,-15-3-20,-21 3-63,-127-16-544</inkml:trace>
  <inkml:trace contextRef="#ctx0" brushRef="#br0" timeOffset="337971.3309">21527 15565 1174,'0'3'231,"0"0"-199,7 3-31,7 10-1,2 7 1,9 7 8,4 13-3,4 3-4,1 3-1,0-1 5,-8 1 2,-5-1-7,-8 0 5,-9-5-6,-5-3-6,-5-3-36,-4-10-58,-1-6-118,-4-20-104</inkml:trace>
  <inkml:trace contextRef="#ctx0" brushRef="#br0" timeOffset="338184.3431">21845 15646 1251,'-5'-2'230,"2"4"-43,-4 0-133,-8 15-40,-10 7-13,-10 8 8,-4 9 23,-1-6 4,1 2-15,5-2-12,8-7-3,4-1-5,4-5-1,8-4-67,4-5-160,10 1-298</inkml:trace>
  <inkml:trace contextRef="#ctx0" brushRef="#br0" timeOffset="338527.3627">22218 15386 1298,'0'0'203,"3"1"-152,3 5-50,-2 11-1,2 4 6,0 3-6,1 5-47,-2 1-7,-2 2-72,-3 2-48,-6-1 57,-6 0 1,-7 0-61,-5-2-79,-3-6 70,6-8 186,4-7 42,10-7 148,3-3 4,8-3-112,3 6-62,7-2 16,5 3 67,8 3-13,-1 3-49,6 0-26,1 0 0,-4 3-15,-4-3-119,-1 1-71,13 4-148</inkml:trace>
  <inkml:trace contextRef="#ctx0" brushRef="#br0" timeOffset="338730.3743">22442 15934 590,'10'1'208,"10"-1"-85,18 0-46,16-5 55,5-9-6,8-2-53,-5-5 10,-7 2-26,-12 5-45,-12 4 3,-15 6-15,-7 4-101,-10 2-79,-7 2-43,-40 14 41</inkml:trace>
  <inkml:trace contextRef="#ctx0" brushRef="#br0" timeOffset="338949.3868">22720 15642 1122,'0'4'246,"1"12"-215,1 15-16,1 16-3,-1 13 17,-4 6 22,-1-2-24,1 3-11,0-2-4,2-1-3,1-5-1,0-5-8,6-13-62,2-14-197,22-27-212</inkml:trace>
  <inkml:trace contextRef="#ctx0" brushRef="#br0" timeOffset="339239.4034">23128 15597 1265,'7'0'159,"8"0"-159,18-4-10,13-4-50,11-5 39,-2 2 21,-5 0 7,-11 11-7,-9 9-9,-13 4 8,-7 10 1,-8 7 6,-11 10 16,-10 5-5,-11 7 2,-8 6 5,-6-7-7,-3 1-10,1-10 2,9-10-9,6-13-19,7-15-64,3-11-143,-18-61-313</inkml:trace>
  <inkml:trace contextRef="#ctx0" brushRef="#br0" timeOffset="339461.4161">23121 15659 782,'2'11'131,"3"12"-91,4 14 32,1 17 11,1 3-11,-9 9 48,-2 4-23,-7 5-23,-6 2-1,-1-5-38,-7-11-20,5-10-5,1-16-1,2-14 2,6-15-11,3-12-24,-2-19-205,8-16-242,19-126-61</inkml:trace>
  <inkml:trace contextRef="#ctx0" brushRef="#br0" timeOffset="339622.4253">23216 15934 369,'6'1'253,"3"6"-137,10 6-86,-4 15 61,4 9 34,-1 12 65,-4 2-19,0 5-85,-1-2-25,-1-3-14,2-3-26,-2-8-5,4-6-2,-3-7-14,-3-13-9,-3-6-219,10-53-86</inkml:trace>
  <inkml:trace contextRef="#ctx0" brushRef="#br0" timeOffset="339961.4447">23663 15595 1330,'2'2'220,"5"4"-188,7 4-13,9 3-7,5 7-10,3 0 4,0 3-5,-3 1 5,-4-2-6,-6 1 0,-7-4-1,-11 1-42,-14 3 36,-11 9 7,-13 1 6,-4 5 0,0-5-5,12-3-1,13-11 0,14-10-9,12-3-1,12 0 10,15-2 13,12-6-4,10-2 5,0-6-14,-1-4-6,-8 0-28,-9-1-175,-13-1-38,-18-42-226</inkml:trace>
  <inkml:trace contextRef="#ctx0" brushRef="#br0" timeOffset="340629.4829">20942 14697 997,'0'-4'215,"0"4"-128,-2-2-66,2 2-12,-1 0-8,1 0 49,0 0 38,0 0-37,0 2-22,0-2-11,0 4 0,0-4-3,1 0-4,5 0-10,14 0 47,17-6 48,14-2-43,16-1-22,63-19-5,22-5-17,12-3-9,-49 15 0,9 11 0,14 2 2,0 4 13,2 4 7,5 4-13,4 0 14,9 0-7,-22-5-1,-5 2-9,-11-11 2,-13 3-8,-16-2 11,-55 5-11,-9 1-8,-4 1 8,19-2 8,-16 4-8,-10 0-8,-12 0-24,-4 4-28,-2-4 17,0 0-19,-7-4-58,-12-3-225,-73-35-313</inkml:trace>
  <inkml:trace contextRef="#ctx0" brushRef="#br0" timeOffset="341258.5189">21953 13431 1101,'5'-11'147,"7"4"-80,12-13-43,13 6-12,14-5-4,8 1 7,6 2-8,-1 3-7,-5 5 13,-6 4-12,-13 10-1,-12 1-5,-13 7 5,-6 0 0,-4 2 0,-11 6 11,-8 4 5,-7 10 11,-7-2-9,-5 3-16,0-4 11,1-2-2,0-4-4,4-6 4,3-4-10,-2-1 0,1-8-1,3 1-22,-6 3-70,2-10-95,0 2-35,-44-20-152</inkml:trace>
  <inkml:trace contextRef="#ctx0" brushRef="#br0" timeOffset="341530.5345">22082 13342 936,'0'0'218,"-2"0"-104,2 0-86,-1 3-10,-2 0 56,3-1 4,-2 4-32,1 12-17,-2 1 4,-2 12 16,-2 4 1,-5 5-26,-1-1-2,-5 4-7,-11 6 0,-2 8-6,-3-6-9,4 1-1,4-10-73,13-12-73,6-12-120,8-17-15,25-50-28</inkml:trace>
  <inkml:trace contextRef="#ctx0" brushRef="#br0" timeOffset="341785.549">21958 13573 773,'6'0'167,"2"0"-92,8 1-35,4 5 49,3 4 28,4 0 13,-3 8 5,9 6-36,1 4 5,2 6-29,0 4-6,-4 1-33,-1-4-9,-3 4-18,-4-4 4,-2 0-1,-5-5-6,-4-8 8,-1-6-8,-5-4-2,-2-4-4,-1-5-49,-1 1-95,0-2-72,5 7-257</inkml:trace>
  <inkml:trace contextRef="#ctx0" brushRef="#br0" timeOffset="360279.6068">14849 17334 333,'-11'4'229,"-4"-1"-76,-13 8-87,-8 9 29,-7 8 34,-2-1 25,2 4-2,3-5-40,7-3-14,9-10-20,13-4-20,3-3-23,6-5-16,1 2-17,-1 0-2,2 5-2,0 16-4,2 16 6,1 20 0,7 22 1,4 63 5,-6-94-4,7 43-1,3-13 0,3-14-1,-2-27-20,1-12 4,4-14 1,0-6 13,5-7 4,7-5 14,3-8 5,2-9-21,2-14-2,-6-3-74,-7-11-58,-3-5-40,-12-7-117,1-143-66</inkml:trace>
  <inkml:trace contextRef="#ctx0" brushRef="#br0" timeOffset="360618.6262">14852 16536 511,'0'2'193,"-2"5"-119,1 8-26,1 8 27,1 10 1,1 7 1,1 9 8,4 14-5,-4 14 131,5 71-94,5 30-37,16 13-20,-9-81-14,0 15-19,2-3 2,8-7-4,0-7-14,-22-65-5,2-5-5,-3-9 7,11 28-8,-6-20-12,1-14-75,-2-16-35,4-11-47,4-23-79,45-131-417</inkml:trace>
  <inkml:trace contextRef="#ctx0" brushRef="#br0" timeOffset="360857.6399">15410 17286 285,'-5'5'1048,"2"4"-874,-1 14-124,-1 10-28,2 18 37,2 18 56,-1 20-22,5 69-22,9 39-14,5 7-23,-7-82-16,-5-73-11,-1-10-7,-1-11 0,4 20-14,1-25-128,-3-30-41,-2-26 10,-8-198-621</inkml:trace>
  <inkml:trace contextRef="#ctx0" brushRef="#br0" timeOffset="361310.6658">15395 17065 1130,'0'1'311,"3"2"-254,7 3-42,7 4 37,10 0 14,3-2 18,4-1-34,6 0-28,-1-1-7,-1 0 2,-6 5-4,-9 7-5,-10 17 2,-7 17 19,-16 18-23,-16 20-6,-35 73-53,-27 21-5,58-139 7,9-13 19,-16 20 32,16-40-7,16-33-23,16-17 28,10-11 2,10-4 30,10 8-9,0 4 2,6 9 8,-1 12 11,0 2-1,-8 14-26,-5 12-8,-6 15 5,-12 18 6,-9 22 14,-10 19 14,-29 75 2,-34 33-6,-18-23-9,60-128-21,6-11 0,3-11-6,-14 15-6,10-28-10,4-20-149,6-12-319,34-67-231</inkml:trace>
  <inkml:trace contextRef="#ctx0" brushRef="#br0" timeOffset="361556.6799">15935 18058 1337,'5'4'238,"6"2"-178,10-2-40,2 4-10,2-1 8,-1 6 21,-5-3 12,2 11 5,-1 6-5,-1 14-8,-1 8-10,-4 10-12,-4 0-3,-7-2-9,1-8-3,-4-8-6,0-16-27,2-11-117,2-10-177,22-53-196</inkml:trace>
  <inkml:trace contextRef="#ctx0" brushRef="#br0" timeOffset="361781.6928">16363 17858 1288,'-6'2'325,"0"2"-193,-10 3-78,-3 11 8,-5 3 20,-6 5 20,-8 9-43,-5 5-28,0 5-14,-1 6-16,3 4-1,2 0-2,3 0 2,4-1-24,8-10-21,7-7-77,13-18-119,8-12-374,50-75 8</inkml:trace>
  <inkml:trace contextRef="#ctx0" brushRef="#br0" timeOffset="361976.7039">16662 17620 1384,'13'6'173,"8"0"-128,18 1-20,9-6-19,3-11 30,-1-10 72,-4-5-46,-10 5-40,-8 1-22,-10 12-24,-4 4-140,-5 9-296,-18 39 91</inkml:trace>
  <inkml:trace contextRef="#ctx0" brushRef="#br0" timeOffset="362202.7168">16594 18139 1424,'0'-3'327,"4"3"-238,4-3-83,10 5-6,10-2 46,10 1 31,5-1-16,8 0-5,4-3-14,1-4-24,-3-2-6,-5 2 1,-9 2-11,-10 0-2,-11-1-20,-8 3-73,-3 2-142,-1-18-287</inkml:trace>
  <inkml:trace contextRef="#ctx0" brushRef="#br0" timeOffset="363094.7679">17792 18120 1227,'-3'3'336,"2"-2"-209,-1 6-92,2 2-20,-5 5-6,0 7 16,1 7 11,0 3-12,-2 7-15,2 7 0,0 4-7,4 4 5,0-4 2,5-6-9,4-9-4,4-7 4,2-5 24,4 1-4,5-6-19,4-1 0,2-6 5,6-5-5,8-5 13,0-7 2,0-6-5,-5-5-4,-5 2-7,-10-5-63,-9 3-57,-4-6-96,-7-52-272</inkml:trace>
  <inkml:trace contextRef="#ctx0" brushRef="#br0" timeOffset="363344.7822">17991 18229 1391,'-4'0'237,"4"4"-172,5 5-65,0 7 0,1 7 17,1 7 28,0 7-10,3 2-7,3 7-11,-4 6-1,-3 5-4,-3 8-3,-1 0-1,-5-11-7,1-8-1,-1-15 0,2-17-87,1-7-151,3-59-364</inkml:trace>
  <inkml:trace contextRef="#ctx0" brushRef="#br0" timeOffset="363694.8022">18404 18172 1291,'17'-14'216,"2"2"-142,20-11-41,3 0-8,-1 1-17,-7 0 10,-11 11 6,-10 5-24,-6 5-8,-6 3-4,-1 3-44,-1 6 20,-4 8 35,-1 7 1,-6 4 0,0 4 1,1-2-1,-2 2 1,3 3 4,-1 2 1,-4 10 19,-4 6 7,2 6-1,-3-9-5,8-7-4,4-14-7,5-12-6,2-14-2,1-5-7,0-4-52,1-7-140,12-65-587</inkml:trace>
  <inkml:trace contextRef="#ctx0" brushRef="#br0" timeOffset="363923.8153">18593 18303 1265,'2'8'180,"1"11"-123,1 16 9,6 11 15,4 9 38,2 2-32,5-5-33,5-1-18,2-5 0,2-7-14,-3-10-8,-3-9-14,-5-5 0,-1-14 0,-1-2-17,-1-14-98,1-9-106,0-11-112,15-91-356</inkml:trace>
  <inkml:trace contextRef="#ctx0" brushRef="#br0" timeOffset="364387.8418">17641 17948 716,'-4'-3'196,"4"0"-62,-7 0 2,3 0 14,1 3 15,3-2-19,0 2-46,4 0-52,-1 0-39,7 2-3,8 3 90,15-4 12,21-1-10,12-6-34,53-13-29,16-14-8,6 4-14,-48 12-6,-5 15-7,-48 0 0,-3 4 0,-6 0 1,36 0-1,-16 3-7,-9-5-16,-14-4-23,-14 3-7,-10-1 11,-8-3 3,-7-8-79,-11-10-104,-11-9-57,-15-10-175,-113-78-333</inkml:trace>
  <inkml:trace contextRef="#ctx0" brushRef="#br0" timeOffset="364693.8593">17792 16858 747,'0'-3'513,"0"3"-340,0 0-112,0 0-37,0 7 3,0-7 2,4 10-4,4 9 59,3 7 5,4 19-19,-3 10-25,-2 12-16,-9 11-4,-8 2-4,-5 2-9,-7-6-3,4-18-9,1-15-66,3-17-55,5-17-23,1-18-65,-11-73-479</inkml:trace>
  <inkml:trace contextRef="#ctx0" brushRef="#br0" timeOffset="365159.886">17788 16925 682,'0'0'546,"0"0"-387,-2 2-102,2 0-30,2-1 9,-1 8-1,5 7 16,3 10 19,6 18-7,3 10 41,3 15-53,1-2-20,0-4-13,0-12-7,-2-15-1,2-11-10,-1-12-1,3-11 1,2-16 33,1-12 3,0-16-19,-3-23-17,-1-12-57,-10-13-5,-2-5 10,-5 6 17,-9 14 22,-8 18 2,5 21 11,-3 14 47,2 15 27,4 6-17,2 1-3,-2 1-28,6 3-26,-2 5-18,4 8 18,3 14 9,4 14 6,4 10 15,-1 6-12,0 2-11,1 0-1,-2 0-5,1-5-1,1-7-78,-1-9-127,8-13-268,28-25-243</inkml:trace>
  <inkml:trace contextRef="#ctx0" brushRef="#br0" timeOffset="365454.9029">18450 17132 931,'4'9'210,"3"8"-74,6 11 53,4 5-31,4 0-35,-1-13-33,0-6-36,-1-9-20,3-6-16,-2-8 14,-1-12-4,-2-7-5,-10-4-7,-5-4-7,-7-2 5,-9-1-5,-3 4 0,-3 13-9,3 9 0,0 13 11,-3 6-1,4 5-10,-1 7 2,6-4 4,2-1-6,9 4-9,0 2-15,9 2-111,1 7-145,28 34-385</inkml:trace>
  <inkml:trace contextRef="#ctx0" brushRef="#br0" timeOffset="367249.0055">20099 18113 1143,'-3'-3'334,"3"3"-125,-4-1-103,4 1-26,-2 0 8,2 1-20,0 2-26,2 1-42,2 12 1,0 13 1,-2 16 14,-4 20-4,-5 11-6,-2 3 0,-1 1 3,1-5-8,2-9-1,7-11 1,9-12-1,4-7-8,3-5-22,6-11-58,4-7-59,7-10-72,69-43-229</inkml:trace>
  <inkml:trace contextRef="#ctx0" brushRef="#br0" timeOffset="368682.0874">20078 18619 1389,'0'1'246,"6"6"-201,7 12-34,4 7 35,5 9 23,2 4 8,-3 4-5,4 1-36,-1-5-15,-2-5 0,-7-10 3,0-6-5,-9-8-7,-3-6-6,-1-4 12,-4-6 24,-1-8 0,-6-17-27,-1-25-15,-12-73-12,-9-51-10,-8-14 1,20 73-6,12 70-11,0 7 28,1 9 9,-2-35 0,-2 24 1,5 16 6,4 16 3,-1 7 0,2 7 1,0 0-10,0 0-12,3 0-10,4-5-1,6-4 23,10-1 9,6-6 11,10 1-19,6 0 9,5 1 5,2 0 0,2 1-1,3 0-7,6 4 2,-1 5 8,7 3 11,4 2 2,4 5-16,4-2-2,46 4-12,9-9 1,20-17 7,-54 6-7,-2-10 8,-2-1-9,4 3 6,-5 1-6,-3 6 0,-5 0 9,0 1-9,-2 12 0,11 0-5,1-10 0,10-8 5,6-5 6,-8 9-5,-7-5 0,-3 3-1,-1-6 0,-4 6 1,-3 3 0,-52 9 10,-1-2-11,-8 2 1,28-8-1,-10 7-8,-13-3 8,-11 5 0,-8-8-14,-8 7-20,-5-5-37,-7-9-89,-11 0-173,-77-46-339</inkml:trace>
  <inkml:trace contextRef="#ctx0" brushRef="#br0" timeOffset="369567.1381">19694 18735 980,'-6'-5'243,"4"2"-92,-6-1-76,5-2 36,3 6 23,3 0-19,-3 0-58,3 0-43,9 6-13,6-2 50,9 5 38,6 5-32,1-2-24,4 8-6,-3 1-12,4 5-3,-2 7-3,4 2 0,-1 8-3,0 4 1,-3 5-5,-5-2 10,-5-6-6,-4-7 0,-7-13-6,-6-8 8,-1-11-7,-5-5-1,-4-2 8,0 0-7,2-9 7,2-10 1,-1-14-1,2-13-2,-2-9-6,1-6 0,-1-3-5,-3-2-7,0 2-3,0 3 7,-3 15 8,1 18-1,0 15-7,2 12 8,-2 3-1,2 2 1,-1-2-1,1 0-1,0 0-25,-2-2-15,0-4-39,1-2-210,1-1-265,10-16-144</inkml:trace>
  <inkml:trace contextRef="#ctx0" brushRef="#br0" timeOffset="369965.1608">20771 18133 1260,'-1'-6'255,"1"6"-150,0-3-72,0 3-14,0 2 53,-2-1 35,2 5-58,-2 3-41,1 17 5,-4 17 22,-1 24-2,0 17-2,-2 9-16,8-2 8,5-4-4,1-9 1,4-9-11,1-13-8,5-11 5,-6-9-6,6-13-19,-6-7-83,5-10-101,0-18-55,31-96-400</inkml:trace>
  <inkml:trace contextRef="#ctx0" brushRef="#br0" timeOffset="370217.1752">21036 18211 1395,'7'6'238,"7"2"-205,11 7-18,8 7-14,6 1 15,4 2 38,0-1-24,1 0-7,-3 5-5,-7 1-6,-8 4-5,-7 4 4,-6 11 5,-6 10 13,-7 13-10,-9 4-2,1-8-17,-1-19-32,5-17-74,-2-29-62,-1-87-508</inkml:trace>
  <inkml:trace contextRef="#ctx0" brushRef="#br0" timeOffset="370447.1884">21411 18142 1732,'-5'6'246,"0"1"-180,-6 14-39,-6 6-15,-1 6 14,-11 5 14,1 1-19,2 3-15,-1-6-6,3-1 0,0 1-6,4-7-23,-2-1-22,5-2-64,3-5-110,0-1-44,8-5-88,2-3-182</inkml:trace>
  <inkml:trace contextRef="#ctx0" brushRef="#br0" timeOffset="370770.2069">21558 17972 1227,'9'-7'243,"5"4"-162,15-9-42,-1 7 40,-3-1 19,-3 3-34,-5 6-37,-7 3-6,-1 4-7,-5 3-7,-1 6 8,-9 11 5,-4 7-5,-2 0-15,-3-4-18,2-7 18,2-11-1,7-8 1,4-7-1,1 0-17,2 0-21,4 3 1,4-3 37,5 4 1,1-3 0,7 3-13,2-1-142,0-1-107,53 3-277</inkml:trace>
  <inkml:trace contextRef="#ctx0" brushRef="#br0" timeOffset="370979.2188">21979 18425 1090,'4'0'279,"5"-4"-198,15 0 21,10-3 38,16-2 4,5 1-54,5-6-32,1 5-28,-9-3-3,-13 6-26,-12 2-1,-17 2-105,-7 2-61,-12-4-43,-30-35-620</inkml:trace>
  <inkml:trace contextRef="#ctx0" brushRef="#br0" timeOffset="371198.2314">22301 17995 1659,'-4'8'303,"4"6"-240,0 17-45,-2 21-8,1 13-10,-2 6 21,1 4-3,2 1-1,2 2-16,2-1 10,-2 5-10,-2 1-1,0-14-6,-2-14-57,1-24-108,1-21-100,1-79-317</inkml:trace>
  <inkml:trace contextRef="#ctx0" brushRef="#br0" timeOffset="371459.2463">22775 18091 1554,'11'-4'208,"3"4"-155,18-5-38,6 2-14,2-4 10,-9 6-2,-7-1 0,-12 8-9,-6 5 14,-3 8 10,-9 9 15,-5 8-6,-11 12-17,-9 7-5,-9 3 2,2 1-13,0-9-6,6-14-18,11-8-49,0-12-79,5-15-149,-33-49-284</inkml:trace>
  <inkml:trace contextRef="#ctx0" brushRef="#br0" timeOffset="371681.259">22735 18027 1654,'0'18'217,"2"8"-149,-2 23-46,-2 12-20,-1 6 25,-6-5 18,1-2-9,-3 3-17,-3 1-8,-6 8-4,-3 1-7,3-6-25,0-16-46,5-20-70,6-17-45,6-25-42,11-96-512</inkml:trace>
  <inkml:trace contextRef="#ctx0" brushRef="#br0" timeOffset="371858.2691">22786 18400 752,'4'15'237,"4"4"3,10 21-57,1 10-42,1 4-51,0-8-42,0 2-15,4-7-10,-2-8 4,2 1-14,-7-9-13,-2-7 0,-9-8-73,-6-8-23,-4-2-51,-27-25-356</inkml:trace>
  <inkml:trace contextRef="#ctx0" brushRef="#br0" timeOffset="372269.2926">23183 17948 1059,'0'-2'120,"0"2"-120,0-1-62,1 2 62,3 1 89,0 5 34,12 0-17,-2 2-52,6-1-19,-7-1-14,0-2 4,-6 1-2,-2 2-11,-1-2 7,-4 0 1,-1 7-4,-7 5 20,-6 9-36,-3 7 0,-11 5-32,2 0-4,3 3 24,4-9 6,8-6 6,5-13-7,6-7-16,3-6 7,3 1 16,7-2 37,7 4-1,5-8-7,3 1-29,1-4-35,0 1-161,-2-2-121,24-19-486</inkml:trace>
  <inkml:trace contextRef="#ctx0" brushRef="#br0" timeOffset="372518.3069">23466 18187 728,'5'16'162,"1"1"18,7 21-20,7 15 88,-2 11-101,1 9-57,-8 3-11,-9 1 5,-2 7-28,-2 3-5,-6-1 0,-4 0-18,-4-9-14,-1-13-1,1-16-7,4-19-10,1-21-1,-2-14-47,-9-14-260,-53-76-315</inkml:trace>
  <inkml:trace contextRef="#ctx0" brushRef="#br0" timeOffset="373051.3373">23732 17910 1330,'-2'0'298,"4"0"-226,-1 3-72,4 1-10,1-1 10,3 3 0,3 2 1,0 0 0,1 2 13,-3 0-14,-5 0-7,-9 4 7,-7 7 29,-8 11-2,-8 8-24,0 4-3,5-9-20,11-12-1,8-5-25,6-10 5,5-5 19,3-2-4,8-1 26,2-1 18,1-2 24,-4 3 6,0 0 5,-2 6 22,2 2 4,-6 5 13,1-1-11,-2 4-24,-2-4-30,-4 3-26,-3-5 15,-2-2-15,-9 6 10,-9 4-1,-15 5-10,-19 10-43,-14-2-92,-54 17-135,-68-37-339</inkml:trace>
  <inkml:trace contextRef="#ctx0" brushRef="#br0" timeOffset="374343.4112">20112 17632 775,'2'-7'216,"-2"-1"-55,0-2-11,0 6 45,0 4-21,0 0-38,0 0-40,0 0-36,0 0-22,0 4-13,0-4-4,0 0-4,4 0-7,3 0 1,7-4 1,10 4 4,6-4 2,3-1-3,8-4-1,4 4-4,8-3 1,2-2 2,7-2 5,9-6-9,6-7 2,50-28-10,18-15 8,14-5-9,-41 6 21,-10 18 0,0 10-11,-25 13 1,-43 20-1,-3 3-4,2 1-6,37 0 0,3 4 11,-1 1-10,42 2-1,-81-8 9,40-4-8,-3-5-1,-5-8 6,0-1-5,-5 0-1,-3 6 1,-6 6 0,1 2 0,-5 7 0,-2 7 0,-2 1 0,-3 2-1,-2 3 0,0-9 1,-2 2-1,1-6 6,2-7 0,-1-4-6,-1 3 0,0 1 0,-2 3 1,-3 2-2,1 4 1,0-1 0,0 5 0,1 2 0,-3 4-1,2-2 0,-1-2 0,1-3 1,0-1 0,0-4 2,0 0-2,-3 5 1,4-4 0,0 5-1,3 3-1,-2 2 1,3 7-1,-2 1-1,-1 1 2,-4 2-1,3-1 1,-6-3 0,-2-6 0,-6-5 1,-4 0 5,-5-4-6,3-1 0,-5 0 7,2 0-7,-3 3-1,-1 1 1,-2 0 0,-1-2 0,-5-3-8,-1 2-25,-7-3-24,-4-4-36,-13-3-105,-21-9-429,-177-31-304</inkml:trace>
  <inkml:trace contextRef="#ctx0" brushRef="#br0" timeOffset="376158.5151">20087 16760 845,'-3'0'254,"0"0"-101,-6-2-32,2 0-8,-1 0 17,5-2-4,0 2-28,3 2-37,0-2-50,3 2-11,0-1-27,7-2 25,5 1 2,6-2 11,6-2-10,-2-1 8,-3 0-8,-3 1 5,-2-1-6,0-3-20,0 3-39,-1 0 2,-7 2 32,3 0 2,-6 1 14,-3 4 2,-3 4 1,0-2 5,-2 1 1,2-2 0,-1 3 0,-1 4 13,-1 12 17,-3 7 8,-1 4-10,0 3-14,-1-1-5,-4 0-3,2 1-5,-5-1 7,4 4-7,-5-3 5,0-3-5,4-10-1,3-7-47,4-13-22,-1-6-102,-16-57-492</inkml:trace>
  <inkml:trace contextRef="#ctx0" brushRef="#br0" timeOffset="376610.5409">20092 16638 775,'0'-7'182,"0"7"-109,0-1-46,-2 1 6,2 4 84,0 1-10,2 8-1,3 6 11,-2 7-15,-1 17-3,-5 10-24,-6 8-3,-1 10-33,-3 0-18,0-1-9,1-4-10,2-8 8,3-10-10,0-14 0,3-13-55,5-9-91,2-10-55,-1-2-39,4-6-40,0-4 106,4-6-29,5-11 56,6-4 147,-2-1 74,1 2 53,-2 4 25,-3 7 16,0 9 21,-1 6-44,1 8-8,2 7-13,2 7 5,-1 8-46,-1 5-41,-3 6 6,-2 0-12,0-4-8,-1-3-14,-1-11-14,0-9-58,1-7-89,6-10-95,39-76-381</inkml:trace>
  <inkml:trace contextRef="#ctx0" brushRef="#br0" timeOffset="377294.58">20650 16586 382,'-2'3'1035,"2"-3"-807,0 1-159,2-1-42,0 0 40,0 0 22,7-4-59,9-1 15,9-7-18,13-1-8,0-1-10,-7 2 3,-3 6-11,-6 2-1,-9 4-18,-5 3-45,-5-3-27,-4 1 18,-4 1 29,-3-2-2,-6 4 7,-6 0 8,-1 2 18,1 0 12,6 0 0,3-3 1,5 1-1,4-1-6,0 10 6,4 5 17,1 12 28,2 7 0,2 13-16,-2 2-4,-5 0-2,-2 3-2,-6-7 3,-3 3 7,-6-9-19,0-4 2,-1-12 2,2-7-7,1-12 17,-2-7-20,3-3 6,3-1 9,2 0 13,5 0-5,6-2-29,3 5-14,5-3 14,10-4 17,6-2 10,8-4-5,5 1-8,-4-6-7,0 5-7,-7 2 0,-3 2-84,-1 4-186,2 0-237,43-6-120</inkml:trace>
  <inkml:trace contextRef="#ctx0" brushRef="#br0" timeOffset="377594.5972">21388 16674 782,'-3'-5'317,"-1"1"-103,-7-1-71,-7 0-26,-4 2 10,-5 3-4,-8 4-49,1 5-28,2 10-28,4 2-1,5 0-16,6 1 7,7 5-8,4 1-7,5 8 5,5 6-8,2 9 10,5 1 0,2-4 0,0-10-7,0-13-23,-2-13 6,-2-12 24,3-6 29,-2-10-29,8-17-78,5-24-161,4-18-65,-2-9-20,20-135-364</inkml:trace>
  <inkml:trace contextRef="#ctx0" brushRef="#br0" timeOffset="377805.6093">21293 16359 992,'-3'3'459,"6"0"-419,1 9-20,2 12 31,3 11 85,4 14-5,1 2-41,-1 6-32,1 2-29,-1 5-13,-5 6 2,0-2-7,-3-2-10,-2-14 6,1-14-7,1-18-45,3-11-108,2-16-13,3-15-134,41-108-460</inkml:trace>
  <inkml:trace contextRef="#ctx0" brushRef="#br0" timeOffset="378074.6247">21657 16396 593,'-3'0'917,"1"3"-711,-2-2-145,2 6-40,2 10 32,-1 11 68,-1 13-46,2 14-33,0 8-21,2 5-9,-4 3-3,1-4 0,-1-6-8,-1-10 1,3-15-1,0-14-1,3-13-26,3-6-15,8-7 41,8-10 0,6-5-10,8-9-139,0-5-143,-2 1-249,25-32-268</inkml:trace>
  <inkml:trace contextRef="#ctx0" brushRef="#br0" timeOffset="378862.6697">20135 17574 82,'-3'-3'562,"0"1"-466,-3-2-27,3 1 21,0-1 74,1 1 49,2 3-68,0 0-53,2 0-35,-2 3-14,1 1-5,-1-4-20,0 3 0,2 0-3,1-2 1,1 2 4,-1 1-11,0 0-8,0-3-1,2 2 7,4 4 5,1 1 8,4 0-8,5-4 19,5 2 22,9-9-11,10-8 3,7-11-8,5-5-16,1-7-1,-5 4-10,-6 5 2,-8 6-11,-6 9-1,-8 6 0,-4 4-8,-7 3 7,-2 1-1,-2-3-5,-1 4 7,1-5 10,-1 1-8,-4-1-2,2-1 0,-1 1-6,-1 0-11,0-3-19,-3 3-19,0 0-4,-1 3 14,-1-3-37,1 0-26,-2 0 0,0 0-92,-14-9-297</inkml:trace>
  <inkml:trace contextRef="#ctx0" brushRef="#br0" timeOffset="380940.7886">25257 17569 871,'0'2'634,"0"-2"-474,4 3-125,2 1-13,6 2 58,-1 4-2,3 3 9,1 5 9,6 9-32,6 17-29,3 16 5,4 17-11,3 7-8,-3 2-6,4-11 0,1-14-15,3-20 0,0-18 6,10-23-5,7-28 7,53-67 10,45-107-18,50-108-18,-47 81-48,-15-48-87,-10 61-319,-22 79-435</inkml:trace>
  <inkml:trace contextRef="#ctx0" brushRef="#br0" timeOffset="383884.957">16572 14869 717,'0'0'123,"3"2"-112,5 3 1,5 4-5,7 3 20,2-2 68,11 0 11,6-1 5,4 0-19,-3-2-19,0 1-22,-3 3 2,-4 1-26,-1 2-3,-5-1 0,3 3-3,0 0-6,0 0-14,4 1 11,6-7 2,6 2-13,2-6 0,8-6 14,7-2-3,4-4 3,3-4-3,1 3 1,-5 0 4,-8 4 2,-6 0-18,-6 7-1,-4 3 0,-3 7 0,4 6 0,4 4 11,5 4-11,8-3 0,6-1 7,8-3-6,3-5 0,4-8-1,42-6 1,-84-5-1,39-1 2,-4 4-1,-5 1 0,-7 9-1,-9 6 0,-10 2-1,-2 3 1,-5-2 6,0 0-6,3-4 0,5 0 5,0-3-5,5 2 0,1-2 0,1-1 1,0 0-1,-3-1-1,0 3 1,-7 4 0,-2-1-1,-3 6-1,-5 0 1,-1-2 1,3 2-6,3 4 6,1-4 0,4-1 9,0-1-9,-1-1 1,-2-4-1,-2 2 1,-1-2-1,-9 5 0,2-4 0,0 5-1,-2 0 0,4 3 1,1 1 0,3-3 0,4-2 1,5-1 0,4-4 0,4 2-1,0-7 0,-5 2 1,2-3-1,-5-1 0,1 6 1,-4-2 0,0 2-1,-3 1 9,0-1-9,-2 0 0,-1-4 0,-2-1-1,2-1 1,-3 0 0,-1-3 0,0 1 0,0 0 1,-6 0-1,3 0 1,-2 1-1,-4-4 1,3-1-1,-5 0 0,2 0-2,1-2 1,-1 0 0,0 0 1,3-2 0,0 2-5,0-2 5,0 0 1,-1-1 0,0-2-1,-1 1 1,-4-1-1,-1 0-1,-3 2 1,2-3 0,-2 2 0,7-2 1,4-4 0,5-4 1,2-1-1,6-5 1,0 3-1,-4 6 0,-1 2-1,-8 7-1,-1 2-8,-7 4 8,2 3-7,-1 3 8,4 0 0,5 0 1,6 0 1,7-1 5,5-2-6,3 1 5,-1-5 0,3 3-6,-6 1 0,-2-2 6,-3 0-6,-6 2 0,0 2 0,-5 1 0,-2 0 0,6-1 1,1 1 0,3-3 0,7 0 0,3-5 0,1 2-1,-1 1 1,-4 2 5,-2-3-6,-9 2 0,-4 0-1,-1 1 0,-7 3-14,-4 0 4,1 4 11,1 0 1,0-5 0,4 5 1,3-5 4,2 1-6,0-3 1,6 5-1,-2-5 11,-2 3-11,-2-1 0,-2-2 0,-5-3 0,0 2 0,2-1 0,3 2-1,0-2 1,6-1 0,4-1 0,-1 0 0,3-2 0,0-1 1,0 1-1,-3-1 1,3 2 0,-2 2-1,2 0 1,3 8-1,-2-3 0,4 7 1,2-2-1,5-1 0,5 2 0,0-2 0,-1 0 1,1 0 0,-5-6-1,2 2 1,0-6 5,-3 1-6,0 0 0,-2-1 0,5-2 0,-1 1 1,6-4 1,2 1 5,3-6-6,8-3-1,3-3 6,2-2-5,1-6 0,4-1-1,-4 3 0,-3-1 0,-1 7 1,-9 1-1,-1 4 0,-7 2 6,0-2-6,2 2-5,3-1 5,-1 0 6,7-6-6,2 0 1,6-5-1,2-3-1,1-3 1,-3-2 0,2 1 1,1 1 0,1 2-1,-3 1-3,6 3 3,-1 2 0,2 1 0,3-7 6,46-11-5,11-14-1,9-8 6,-53 16-6,-5 3-1,-9 7 1,-46 15 0,-2 4-1,0 1-4,29-9 5,-3 6 0,-4 2-1,-2 5 1,-2 1 1,2 0 0,-5 0 0,-7-2-1,-5-2-6,-7 0-14,-4-2-34,-10 3-45,-6-2-81,-8 0-82,-19-30-325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52:57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4216 4069 382,'0'-19'122,"3"4"-122,3-14-83,3 5 19,7 12-41,25 15 69</inkml:trace>
  <inkml:trace contextRef="#ctx0" brushRef="#br0" timeOffset="486.0278">4535 3685 737,'-10'-15'333,"-1"5"-164,-7-13-40,-1 10-34,2-1-10,-3 6-25,-4 8-48,-7 8 9,-10 13-9,-1 11 0,-8 9-11,6 12 0,4 8 4,7 6-5,12 5-7,8 8-1,13 4 7,13 10-5,14 58 5,15 16 1,-1-9 0,-26-119 0,-4-14 0,1-6-6,13 20-6,-2-24 3,2-21-8,3-30 17,6-36-72,29-97-117,17-81-88,-1-47-13</inkml:trace>
  <inkml:trace contextRef="#ctx0" brushRef="#br0" timeOffset="726.0415">4571 2747 1115,'-5'0'243,"3"0"-137,-3 4-88,5 15-18,1 21 0,3 29 0,0 92 8,8 74-2,-11 43 22,-4-55 76,-7 3-41,0-4-27,2-34-15,3-11-11,4-25-8,8-43 2,2-79-4,2-9-12,2-12-121,15 10-169,5-38-74,66-175-176</inkml:trace>
  <inkml:trace contextRef="#ctx0" brushRef="#br0" timeOffset="930.0532">4971 3570 1193,'1'3'290,"2"8"-244,6 15-17,3 23-17,1 26 0,2 76 4,-15 35 13,-12 6 2,-5-82-7,10-62-9,1-10-3,3-12-12,-1 26-5,0-25-77,1-17-49,3-24-28,-20-99-417</inkml:trace>
  <inkml:trace contextRef="#ctx0" brushRef="#br0" timeOffset="1372.0784">5096 3519 961,'13'-13'220,"4"5"-133,21-14-45,9 12 50,7 1-29,4 9-30,-2 7-32,-9 3-1,-11 8-12,-11 6 12,-9 7 1,-14 1 17,-15 13 3,-14 5 9,-18 16-6,-19 13-8,-51 48-16,77-89 1,-29 28 0,21-25 8,23-20 7,18-25-16,16-14-39,15-12-25,11-6 52,13 1 5,5 9 6,1 9-5,-4 16-6,-5 13 12,-8 7 6,-7 10 20,-10 3 10,-8 2 12,-8 1 6,-6-2 24,-10 2 22,-10 5-13,-13 7-27,-12 4-24,-11 4-21,-11 7-3,-4 1-10,-3-2 5,4-12-7,16-14-35,20-26-25,18-26-96,22-23-390,80-145-389</inkml:trace>
  <inkml:trace contextRef="#ctx0" brushRef="#br0" timeOffset="1556.089">6066 3686 1512,'23'-12'238,"3"2"-160,25-11-46,1 7-20,-2 0-2,-5 9-10,-7 4-16,-12 4-62,-5 6-96,-16 4-113,-11 6 19,-78 64 14</inkml:trace>
  <inkml:trace contextRef="#ctx0" brushRef="#br0" timeOffset="1735.0992">5788 4274 1178,'8'2'172,"8"2"-68,11 0 61,12 1-3,6-3-15,5-2-27,5-3-50,0-4-43,0 2-13,1-1-14,-4 3-3,-3 9-131,1 9-242,68 48 19</inkml:trace>
  <inkml:trace contextRef="#ctx0" brushRef="#br0" timeOffset="2228.1274">7265 4534 1125,'-1'-3'323,"-2"3"-143,3 0-86,-2 4-20,1 2-50,-5 6-18,-2 17-5,-11 20 14,1 26-14,-4 9 0,10 2 1,9-7 10,10-9-11,9-6-1,9-8 5,7-11-4,7-11 7,7-17 6,11-23 8,6-17-16,3-22-6,-2-14-22,-3-8-89,-6-4-63,-9-3-26,-15-1-77,-13-109-194</inkml:trace>
  <inkml:trace contextRef="#ctx0" brushRef="#br0" timeOffset="2445.1398">7537 4490 1095,'-2'2'383,"4"4"-286,-1 11-88,4 11-3,1 15 29,-3 16 88,-2 12-39,-4 3-21,-4 3-12,-4 0-30,-4 0 0,-2 0-12,0-4-2,-1-3-7,9-13-33,6-12-127,9-19-176,35-35-321</inkml:trace>
  <inkml:trace contextRef="#ctx0" brushRef="#br0" timeOffset="2634.1506">7946 4490 1260,'16'-13'208,"6"0"-142,23-14-39,13 9-15,7-5-6,-1 4 4,-10 6-9,-8 9-2,-12 7-5,-13 1-41,-2 6-118,-11 3-117,-22 9-166</inkml:trace>
  <inkml:trace contextRef="#ctx0" brushRef="#br0" timeOffset="2797.16">8212 4594 661,'-13'25'254,"4"5"-49,-14 33-64,-4 13-22,-8 6-40,-9 5 26,-6 0-43,1-1-16,4-12-20,15-21-16,23-24-10,19-29-275,22-29 97,118-154-458</inkml:trace>
  <inkml:trace contextRef="#ctx0" brushRef="#br0" timeOffset="2972.17">8371 4708 313,'-13'17'814,"-1"9"-664,-19 25-64,-1 14-23,2 3 9,7-1 13,10-2-16,12-7-40,13-12-18,9-5-11,13-9-102,16-15 58,16-7-8,60-24-215,66-66-405</inkml:trace>
  <inkml:trace contextRef="#ctx0" brushRef="#br0" timeOffset="4338.2481">7472 3826 379,'-16'-14'146,"-3"4"-64,-17-7-22,-3 2 80,2 8 65,3 4-13,7 3-22,8 3-61,5-2-26,3 1-17,3-1-12,2 2-14,1 0-7,5-3-7,2 3-26,2 6 13,14 10 1,12 7 61,21 4-3,65 16-32,50-24 8,38-19-15,-49-6-12,6-7-12,-2-12 0,-6-3 0,2 11-9,-25-6 0,-34 14 1,-59 9 4,-7-2-5,-8 1-1,17 4-67,-19-4-7,-13-2-10,-15-8 52,-18-1-116,-24-4-179,-178-21-183</inkml:trace>
  <inkml:trace contextRef="#ctx0" brushRef="#br0" timeOffset="4706.2692">7616 2557 288,'9'-7'677,"-3"4"-605,7-9-64,-2 12-7,2 2 11,-4 10 7,1 2 8,-2 11 23,-2 11 49,0 13 37,-7 15-23,-7 15-26,-16 69-2,-21 45-34,-17 1-21,41-143-12,2-6-7,5-8-11,-14 32-22,8-16 2,10-25-46,1-15-27,3-13-4,-1-13-167,-7-105-484</inkml:trace>
  <inkml:trace contextRef="#ctx0" brushRef="#br0" timeOffset="5163.2953">7692 2657 1006,'0'-3'203,"-2"0"-35,1 2-106,1 2-62,-2 5-49,0 6-17,2 7 66,2 14 25,0 22 20,-1 12 2,2 15-2,0 5-14,0 3 16,-1-6-22,4-13-1,-3-16 0,1-22-12,1-15-6,-2-12 3,0-6-7,1-6 31,7-12 55,13-15-25,11-22-40,6-21-6,2-15-17,-4-7-50,-6 4-23,-4 1 11,-6 4-34,-3 13 17,0 11 28,-4 17 42,-7 23 9,-4 13 22,-6 10-2,-3 9-19,0 7 14,-3 11 11,0 16 4,-3 14 28,0 17-5,1 2-17,1 1-21,5 1-9,5-8 1,2-6-7,1-1-123,5-9-237,26 31-504</inkml:trace>
  <inkml:trace contextRef="#ctx0" brushRef="#br0" timeOffset="5451.3118">8374 3196 1066,'3'6'214,"6"4"-157,3 0-33,4 8 3,1-8-4,-2-7 2,-4 1 16,0-12 44,-2-10-2,1-4-47,-1-9-6,-4-6-15,-5 5 3,-8-1-2,-10 7-16,-7-3-13,-1 6 13,1 10 7,7 6 2,8 5 6,4 4-15,1 10-10,0 8-2,0 10-63,2 6-143,8 0-152,14 31-526</inkml:trace>
  <inkml:trace contextRef="#ctx0" brushRef="#br0" timeOffset="9666.5529">11007 2588 777,'-12'-12'187,"2"0"-19,-14-9-42,5-3-25,0 1 13,3 1-23,3 5 1,2 0-8,2 6-6,6 3-24,2 5-17,3 0-29,16-4-8,23-6-17,61-23 4,47-9 13,-106 33 0,-13 6 0,35-6-9,-21 9-6,-15 10-8,-11 3-2,-8 6-1,0 3 13,-6 5 1,-6 9 6,-8 10 6,-7 9 2,-16 10 7,-5 6 1,-8 2-4,-7-5 2,2-3-1,3-13-7,-2-14-15,7-6-48,2-13-41,3-7-34,-2-12-84,1-11-130,-37-90-291</inkml:trace>
  <inkml:trace contextRef="#ctx0" brushRef="#br0" timeOffset="9907.5666">10815 2453 726,'0'0'278,"0"0"-166,1 0-112,4 4 5,3 9-5,5 7 49,3 13-4,-2 7-13,0 13 1,-4 16 0,-6 10 7,-8 7-17,-7 5-1,-8 2 7,-1-6-14,-5-16 0,6-16 0,2-20-15,8-19-32,3-16-22,4-8-45,6-22-199,39-134-229</inkml:trace>
  <inkml:trace contextRef="#ctx0" brushRef="#br0" timeOffset="10079.5765">10922 2924 247,'12'-14'225,"0"6"-73,15-9-37,-3 17-38,4 11 10,2 7 40,1 11 2,7 13-57,0 7-13,8 12-8,-4 4-5,4-1-11,-1-3-19,3-11-2,-8-10 2,-4-10-4,-6-10-12,-7-6-18,-6-10-145,16-56-169</inkml:trace>
  <inkml:trace contextRef="#ctx0" brushRef="#br0" timeOffset="10470.5989">12075 2327 936,'0'-8'263,"5"0"-64,10-5-137,17-1-50,16 0-11,17 1 7,3-1-8,2 10 1,-10 5-1,-5 2-1,-15 5 1,-10 2 0,-13 1 0,-6 1-35,-9 0-49,-10 2-75,-11 0-64,-73 5-160</inkml:trace>
  <inkml:trace contextRef="#ctx0" brushRef="#br0" timeOffset="10830.6194">12311 2321 611,'0'3'322,"0"2"-211,-2 9-96,4 17-4,-2 18 26,4 10 38,5 8 14,-5 10-31,3 9-11,-3 7 10,-5 0-17,-5-3-20,-2-8-13,-11-11 5,0-8 0,-11-10 6,-5-14-3,3-13-1,3-11 1,2-11-6,4-6 4,0-8-5,8 1 2,3 1 1,5-2 23,6 6 25,2 2-36,5 2-23,7 2-11,13-2 10,13-2 1,17-6 6,8-1 0,7-7 0,4-2-4,-4-3-1,-4 6-1,-7 2-88,-8 7-230,43-5-472</inkml:trace>
  <inkml:trace contextRef="#ctx0" brushRef="#br0" timeOffset="11197.6404">13309 2663 479,'-10'-16'86,"-6"3"28,-7-9-30,-7 10-8,2 10-10,-2 13-24,1 7-22,4 15-20,4 12 0,5 10 1,3 12 7,4 12-8,5 7 0,7 7 1,3-7 1,2-12-1,5-21 0,-1-14 0,3-23 7,-3-12-1,3-11 26,4-19 60,10-22-57,4-24-24,-2-14-12,12-68-162,-10-71-219</inkml:trace>
  <inkml:trace contextRef="#ctx0" brushRef="#br0" timeOffset="11437.6542">13494 1843 766,'-3'10'188,"0"8"-151,-7 30-25,-4 18-6,-2 19-4,-11 70 4,2 26 10,-1 13 10,19-73 4,4-18-17,4-64-2,4 0-10,-1 0 6,6 38-6,1-17-1,2-17-18,4-27-90,44-83-87</inkml:trace>
  <inkml:trace contextRef="#ctx0" brushRef="#br0" timeOffset="11694.6689">13927 2060 1148,'0'0'243,"1"1"-143,-1 12-100,0 15-5,-4 20 5,-2 20 6,0 20-5,-9 63 6,-5 26-5,-15 9-1,21-81 5,14-66 0,0-7-6,6-4 6,2 18 0,8-14-4,12-19 7,13-23-9,14-14-74,9-17-245,97-84-364</inkml:trace>
  <inkml:trace contextRef="#ctx0" brushRef="#br0" timeOffset="12540.7173">9726 3805 521,'-14'-5'273,"7"0"42,-10-4-78,7 5-76,10 4-125,7-1-36,13 1-72,17-2 72,23-1 51,62 0-12,24-4-6,11 4-15,-47 3 1,4 1-4,13-2-6,-5 2 2,10-1-1,12-1-1,28-3 5,3-4-1,6-3 1,13 1-13,3 6 15,-20 2-7,-9 2-9,6 1 11,-13-1-11,-21 5 1,2 1 0,-3 8 0,-3 2 5,-11-3-5,-6 0 1,5-5-1,6-6 7,14-9-2,-16-6-6,6 1 1,4-1 5,3-4-6,-3 6 1,-15 3 0,-10 6-1,-7 2 0,-3 2 0,-3-4 1,-9-7 1,-51 7-2,-4 0 1,-1 0 1,33-4 4,-5 3-6,-10-2 1,-9 1-1,-13 4 0,-12 0-11,-13 3-32,-4-2-14,-10 1 0,-12 1-84,-128 17-328</inkml:trace>
  <inkml:trace contextRef="#ctx0" brushRef="#br0" timeOffset="14397.8235">10337 4112 593,'0'-6'173,"-3"2"-49,-1-4 4,-2 4 31,1 0-29,1 2-11,-1 2-32,2 4-62,-4 6-25,-6 10-13,-7 23 12,-10 24 0,-22 69 1,-1 31 6,43-116-4,0-2-1,-4 48 0,8-13-1,6-5 0,2-7 5,4-1-4,3 1 14,7-8-15,2-12-66,8-13-54,7-20-78,72-50-100</inkml:trace>
  <inkml:trace contextRef="#ctx0" brushRef="#br0" timeOffset="14742.8432">10647 4357 721,'13'-16'103,"1"4"-53,13-15-26,6 5 0,-6 5 34,-2 5-8,-2 6-25,-6 11-5,-5 4-7,1 5-4,-2 4 39,-2 5-1,-1 3-26,-4 1-8,-1 2-11,-3 0 4,-1-1 7,-5-2 1,-5-1 4,-6 5 3,-12 3 10,-5 8-11,-6 4-1,-3-4-19,8-4-15,6-17-124,5-11-65,-17-61-102</inkml:trace>
  <inkml:trace contextRef="#ctx0" brushRef="#br0" timeOffset="14967.8561">10673 4274 924,'0'0'225,"4"5"-206,-1 7-11,2 7 7,1 11 33,-2 10-6,-4 13-5,-3 12 5,-4 16-7,-11 61-4,6-92-5,-7 46-14,-4-8 1,1-21 4,3-12-16,5-17-1,6-19-64,4-13-31,3-14 49,6-60-272</inkml:trace>
  <inkml:trace contextRef="#ctx0" brushRef="#br0" timeOffset="15171.8678">10667 4661 623,'3'0'231,"1"6"-164,8 2-43,7 9 32,7 12 49,6 14-2,0 1-38,-1 1-10,-5 0-19,2-4-13,-7-7-11,0-7 0,-10-6-11,-4-8 1,-2-10-2,-5 0-23,0-7 10,-3-4-119,-14-65-453</inkml:trace>
  <inkml:trace contextRef="#ctx0" brushRef="#br0" timeOffset="15507.887">11124 4169 920,'4'-5'132,"6"2"-88,7-5-37,7 8-6,1 4 0,3 4 0,-5 6-1,-2 3 0,-7 2 5,-5 6-5,-2 2 0,-10-2 0,-8 5 15,-5 7 8,-10 0-8,-3 1-5,-1-2-2,7-11-7,7-8 0,10-8-1,6-5-33,8 1 8,8 6 25,8-3 6,14 0 4,6-8-1,3 0-7,3 0-2,-6 3-60,-5 4-103,23 8-319</inkml:trace>
  <inkml:trace contextRef="#ctx0" brushRef="#br0" timeOffset="15689.8974">11617 4925 635,'18'3'113,"2"0"-67,21 1 31,4-6 23,3-2 43,-2-3-55,-1-3-50,-9 3-22,-7-3-4,-5-3-12,-3 1-36,7-36-279</inkml:trace>
  <inkml:trace contextRef="#ctx0" brushRef="#br0" timeOffset="15906.9098">11837 4535 905,'0'0'370,"1"6"-275,5 6-95,3 15-6,-1 15 6,-2 15 1,1 9-1,-3 7 6,-2 5 0,-4 6-4,-6 0 7,-3 1-9,0-10-111,5-16-101,8-22-16,37-49-138</inkml:trace>
  <inkml:trace contextRef="#ctx0" brushRef="#br0" timeOffset="16144.9234">12314 4537 1050,'18'10'117,"2"0"-92,25 15-17,7 5-8,-2 7 1,-1-2 7,-4 2-7,-8 6 0,-5-5 15,-9 3 20,-3-4 15,-7 2-6,-7 9-18,-4-3-9,-2 6-18,-2-6-79,-1 0-155,3 6-241</inkml:trace>
  <inkml:trace contextRef="#ctx0" brushRef="#br0" timeOffset="16370.9363">12772 4580 994,'0'2'253,"0"0"-197,-3 6-56,-4 12 0,-7 11 17,-10 18 43,-8 10-15,-7 6-12,-6-1-6,0-5-8,-2-6-8,5-5-4,4-11-7,10-10-21,6-12-120,-7-28-165</inkml:trace>
  <inkml:trace contextRef="#ctx0" brushRef="#br0" timeOffset="16702.9553">12960 4267 976,'7'0'180,"3"3"-142,9 3-28,-1 10-1,-5 11-3,-2 5-5,-7 6 11,-4 3 6,-4-1-10,-7 2-8,-5-1-23,-5 0-47,-3-1-35,1-5 48,7-9 34,1-2 23,6-12 0,6-6 0,3-4 6,3-2 9,5 0 8,4 0-16,4-2 14,11 4 2,6 2-10,2 3-11,2 3-2,4 4-15,46 10-209</inkml:trace>
  <inkml:trace contextRef="#ctx0" brushRef="#br0" timeOffset="16971.9707">13560 4528 714,'1'3'563,"1"9"-536,0 12-27,0 15 0,-4 22 12,-2 9 12,-2 5 23,-3 4 4,-5-3-17,-3 7-4,-8-7-9,-4 2 0,-8 1 0,-9-1-9,-2 0-1,-3-9-4,6-12-7,7-20-90,7-11-157,-37-42-733</inkml:trace>
  <inkml:trace contextRef="#ctx0" brushRef="#br0" timeOffset="17327.9911">13912 4598 814,'1'-2'343,"2"0"-175,5-2-106,11 3-14,11-2 54,12 1 0,14 0-26,9 0-37,10-1-21,5-4-6,-1 0-3,-6-3 3,-15 6-10,-11 2-2,-12 4 0,-17 2-46,-5 0-91,-10 3-131,-12 3-187,-68 12 125</inkml:trace>
  <inkml:trace contextRef="#ctx0" brushRef="#br0" timeOffset="17716.0133">14201 4780 1017,'5'-1'231,"1"-4"-153,13 2-50,3 3-4,7 5 0,-1 9-9,-1 4-1,-3 8-4,-5 0 5,-4-6 11,-10 2 4,-5 4-5,-18-1 2,-7 3-6,-14 5-21,-6-2-51,6-9-19,9-7 25,11-8 39,6-7 6,8-3 13,4 2 25,2 1-10,2 0-22,3 0-6,12 1 0,3 3 1,13-2 21,3 1-5,2-3-1,1 0-2,-2-5-2,-6 1-5,-9-1 2,-8 0-1,-5-4 4,-5 1-12,-1-10-72,-1-1-188,-12-63-358</inkml:trace>
  <inkml:trace contextRef="#ctx0" brushRef="#br0" timeOffset="18182.0399">14252 3918 225,'1'-12'955,"1"6"-779,3-9-106,3 7-49,6 1-14,1 4-7,7 6-7,-3 4-1,2 5-4,-7 3 3,-2 5 2,-2 5 7,-8 1-1,-3 1-8,-10 0 9,-6 5 6,-13-2-6,-2-3-18,1-6-20,8-13 22,8-5 16,9-6 15,6 2-3,0-2-11,3 0 24,5 3-23,6-3 5,10 3-5,6 2-2,2 5-6,-1 4 1,-1 6 5,-4 1 21,-3 2-1,-4 1-4,-5 1-2,-4-4 20,-7 0 14,-3-7-9,-3-5-15,-9 1 8,-13 7 16,-12-2-27,-10 6-21,0-7-178,-38-21-346</inkml:trace>
  <inkml:trace contextRef="#ctx0" brushRef="#br0" timeOffset="19399.1095">3115 7122 1183,'-3'0'199,"6"4"-166,0 9-33,13 15 0,2 17 1,4 18 0,0 15 0,12 79 1,-9 69 4,-7 50 3,-6-119 3,-9-4-5,2-20-6,-4-86 16,2-14-17,1-8 0,2 24-32,0-28-92,0-19-149,0-102-23</inkml:trace>
  <inkml:trace contextRef="#ctx0" brushRef="#br0" timeOffset="19864.1361">3222 7185 1330,'8'-14'207,"15"4"-161,27-6-45,71 1 0,35 14-1,-19 13 1,-104-2-1,-2-1 0,-5 5-9,25 13 3,-10 11-3,-15 3-27,-15 14 15,-18 11 20,-20 16 1,-47 67 13,-33 19-13,73-121-1,0-11 1,-33 30 1,15-22-1,14-22 8,10-13-2,16-5-6,11-4-5,18-4-29,13-2-11,17-7 35,19-3 10,9-2 0,2 3-1,-2 9 0,-7 10-6,-10 9 7,-15 13 11,-11 1 25,-16 7-8,-14 2 8,-16 6 6,-10 10 14,-17 6-4,-13 5-13,-8-1-16,-9 1-10,3-3-5,2-6-8,5-15-62,5-12-101,-39-21-188</inkml:trace>
  <inkml:trace contextRef="#ctx0" brushRef="#br0" timeOffset="20305.1614">4584 7570 745,'4'4'87,"2"2"-69,8 6 20,10 2 64,16-5 105,20-9-2,62-20-104,39-35-50,7-5-32,-71 30-5,-63 21-8,-13 6-6,-11 3-32,10 3-213,-29 16-35,-136 84-303</inkml:trace>
  <inkml:trace contextRef="#ctx0" brushRef="#br0" timeOffset="20494.1722">4594 8247 1314,'8'-8'227,"16"-3"-157,22-18-47,18 0-2,13-2 3,-3-2-3,-3 7-14,-11 3 2,3 5-7,-1-6-2,-2-8-61,4-12-139,101-132-281</inkml:trace>
  <inkml:trace contextRef="#ctx0" brushRef="#br0" timeOffset="21058.2044">5514 4392 954,'7'-12'199,"6"-1"-124,13-9-52,3 8-13,3 4-4,-5 3-4,-3 8-1,-2 13 1,-1 4 29,-2 19-1,-4 8-10,-3 18 7,-5 15 1,-7 64-5,-4-97-5,0 44-5,2-20-4,-2-17-3,8-17-6,2-8-61,-2-15-121,22-19-164</inkml:trace>
  <inkml:trace contextRef="#ctx0" brushRef="#br0" timeOffset="21253.2156">5889 4419 1165,'-4'-4'237,"3"1"-72,-5-1-112,3 14-46,-10 6-5,-12 20 10,-14 22-6,-14 14-5,-7 17 10,-4 1-11,3 0-38,6-4-175,-30 100-319</inkml:trace>
  <inkml:trace contextRef="#ctx0" brushRef="#br0" timeOffset="22236.2718">4181 8322 747,'-1'-8'194,"1"4"-100,0-4-47,0 5-28,3 0-19,2 3-9,3 4 3,8 6-2,0 8 8,8 8 0,-1 5 17,-3 9 11,-4 2-8,2 2-10,-9 0 11,-1-1-6,-4 0-4,-4 0 1,-1-5-12,-1-6-24,2-11-111,3-13-77,21-46-25</inkml:trace>
  <inkml:trace contextRef="#ctx0" brushRef="#br0" timeOffset="22408.2816">4491 8240 246,'-4'-4'898,"-3"4"-688,-2 0-131,-2 10-56,-9 13-22,-7 10 8,-11 16-7,-4 6 5,4 6-5,1-6-2,11-4-105,8-9-141,-1 23-119</inkml:trace>
  <inkml:trace contextRef="#ctx0" brushRef="#br0" timeOffset="23076.3199">6387 7783 1102,'-4'-2'255,"4"1"-100,-2-2-106,0 6-49,2-2-12,3 8-138,3 9 9,26 57-154</inkml:trace>
  <inkml:trace contextRef="#ctx0" brushRef="#br0" timeOffset="23691.355">6950 8267 178,'-7'-7'1012,"2"4"-745,-1-8-116,2 11-106,4 1-45,-6 3-20,-1 12 20,-4 10 6,-4 10-6,2 12 0,7 1 0,6 4-9,4-7 9,2-4 0,2 0 0,-1-10 1,2-6 0,-6-10 0,0-6 1,-1-7-2,-2-3 7,1 0-1,-1 0 0,2-2-5,-4 2 6,2 2-5,0-2-1,0-2 28,0 2 1,0 0 0,-1 0-8,1 0-5,-2-1-17,-1-6-32,-3-2-100,-1-11-147,-16-77-314</inkml:trace>
  <inkml:trace contextRef="#ctx0" brushRef="#br0" timeOffset="24368.3938">7201 6600 794,'-16'-6'126,"2"2"-4,-16-3-25,2 1-37,-5 6-31,-3 2 29,-3 5 4,-1 7 1,-1 8-26,-2 6-14,4 5-11,6 4 1,9 0-13,6 5 0,9 2-1,8 9 1,6 12 0,7 6 7,4 9 2,3 4 2,5 4 10,-4 3-3,2 3 1,4 59-5,-3 18-4,-3 13-8,-11-139 19,-3 0-3,2 0-2,10 48 13,-3 2 19,14 56 1,-5 13-17,6-2-16,-13-44 2,-4-4-4,-5-13-7,-8-51-1,1-1-6,-2-2 6,-1 47-6,-4-6 9,-3-14-8,-4-9 16,-2-14-7,-1-12 1,-4-4 1,-1-9 4,-9-3 4,-7-4-1,-14-2 1,-10-8-10,-12-5-4,-54-11-6,-9-13-30,96 13-20,6-4 4,-32-12-31,15-9-74,17-5-148,-5-112-637</inkml:trace>
  <inkml:trace contextRef="#ctx0" brushRef="#br0" timeOffset="25397.4526">7413 9305 784,'1'-5'256,"1"2"-112,4-1-96,2 4-9,5 3 50,3 7-4,-3 8-34,4 12 5,-6 12-25,-1 10-10,-9 6 3,-4 2-1,-7 0-10,-5-1 2,-1-6-6,4-6-8,1-14 0,7-9 0,7-10-1,0-5-15,10-4 15,8-4 6,15-5 11,16-7-1,15-10-7,51-21 5,-79 29 2,32-13 1,-6 4-8,-16 8-3,-12 7-5,-13 4 0,-15 3 0,-6 2-1,-5-2 0,0 1-23,-6 2-31,-5-3-61,-1-3-253,-22-31-215</inkml:trace>
  <inkml:trace contextRef="#ctx0" brushRef="#br0" timeOffset="26096.4926">8932 8511 1090,'0'0'209,"-3"0"-94,3 4-106,0 10-9,3 12-3,-6 15 3,-3 16 1,-6 10 17,-3 4-7,-1 4-4,7-5-6,4-6 0,10-9-1,8-14 0,11-8 1,9-13 8,12-13 5,13-10-2,7-16-3,1-11-3,1-7-6,-7 2-37,-10-2-44,-11 3-43,-9 2-58,6-42-101</inkml:trace>
  <inkml:trace contextRef="#ctx0" brushRef="#br0" timeOffset="26330.506">9164 8670 999,'-1'1'233,"1"7"-200,0 11-33,0 11 2,0 15 19,-3 11 25,0 8 14,0 9 2,-4 6-22,4 6-20,-3 0-8,1-4 0,-1-4 0,5-15-12,-2-17-59,6-19-118,5-28-145,39-129-417</inkml:trace>
  <inkml:trace contextRef="#ctx0" brushRef="#br0" timeOffset="26645.524">9533 8675 1162,'1'0'219,"6"0"-164,14 0-38,14-2-7,15-1 1,12-6-11,2 1 1,5-4 14,-4-3-15,-20 4-5,-15 4-14,-15 0 5,-14 11-34,-9 6-96,-12 14 144,-15 16 18,-19 20-1,-15 16-8,-7 9-8,6 2 26,13-7 17,17-6-10,12-10-10,17-9-16,2-9 0,9-11-8,9-15-30,1-6 10,12-22-16,15-21-138,95-138-181</inkml:trace>
  <inkml:trace contextRef="#ctx0" brushRef="#br0" timeOffset="26800.5329">9909 8932 600,'-2'12'179,"-5"7"-67,3 17 71,1 14-61,3 11-17,7 2-42,4-1-21,5-7-20,6-13 1,5-14-5,5-13 3,2-15-21,6-18-59,0-15-100,50-120-305</inkml:trace>
  <inkml:trace contextRef="#ctx0" brushRef="#br0" timeOffset="27167.5539">8219 8163 1449,'-3'-21'235,"3"14"-181,13-18-54,28 27-18,63 15 17,69 1 1,60 12 1,-44-23 0,20-5 0,1-4 11,-20 1-10,-5-12 5,-7 6 2,-37-2-8,-20 9 0,-20 0 1,-60 1-1,-8 1 0,-9 4-1,20-2-7,-18-1-31,-16 0-80,-20-3 11,-20 0 59,-19 0-181,-74 0-106,-119-8-44</inkml:trace>
  <inkml:trace contextRef="#ctx0" brushRef="#br0" timeOffset="27476.5715">9040 6677 1050,'5'-4'129,"4"6"-122,10 2-7,1 13-13,2 11 13,-3 11 1,-3 14 26,-6 22 9,-10 63 29,-22 38-5,-32 27-11,2-48-8,0-8-17,4-23-8,34-88-14,6-17 14,3-10-10,-4 15-6,3-28 0,-1-16-105,4-22-162,21-167-188</inkml:trace>
  <inkml:trace contextRef="#ctx0" brushRef="#br0" timeOffset="27889.5952">9233 6880 754,'2'0'246,"-4"0"-55,2 0-116,-3 4-65,-2 11-1,-2 11-9,-3 22 18,-4 19 14,-2 18 5,5 8 1,4 5-14,11-6 15,7-13-21,8-16-6,4-17-5,8-14 2,1-21 8,0-14-1,1-21 7,-1-18-4,3-20-4,1-21-9,16-59-4,-9-33 4,-10-11-6,-24 138-5,1 13 5,-5 10 0,6-18 6,-5 22 26,-6 18-32,1 11-15,-1 11 1,2 15 14,-1 21 20,-4 14 5,-1 11-14,-4 4 2,2-3-7,5-9-5,3-15-1,9-9-18,5-10-93,4-12-130,54-1-242</inkml:trace>
  <inkml:trace contextRef="#ctx0" brushRef="#br0" timeOffset="28159.6106">9933 7506 488,'6'26'147,"4"-1"50,11 23-118,6-6 7,1-9 16,-1-9-12,-1-17-39,-3-12 28,-2-14 38,-4-21-49,0-11-34,-3-14-17,-8-6-5,-6 3 4,-9 7 8,-6 19 51,-1 10-30,2 19 17,1 8-29,-2 13-33,-4 8-5,-8 19 5,0 13 0,1 7 0,4 4-116,13-1-162,26 42-385</inkml:trace>
  <inkml:trace contextRef="#ctx0" brushRef="#br0" timeOffset="28963.6566">11286 6739 887,'4'-4'192,"5"0"-84,17-9-67,14 7-7,20-8 11,13 2-12,7 1-12,-2-1-12,-5 6 0,-13 2-3,-15 7-5,-15 4-1,-13 5 0,-9 5-4,-5 3 4,-7 11 18,-7 10 9,-13 15 6,-12 12 13,-14 9-13,-6-3-10,1-11-8,3-8 0,2-14-3,3-12 0,1-9-6,2-10-6,-2-7-70,6-8-68,5-13-72,-17-84-64</inkml:trace>
  <inkml:trace contextRef="#ctx0" brushRef="#br0" timeOffset="29174.6687">11393 6735 719,'4'3'200,"2"2"-157,4 9 19,2 16 82,1 17-26,-4 6-20,-9 15-19,-10 6-13,-8 3-18,-4 3-18,-8 1-6,-2-3-7,6-12-2,2-14-7,9-16-8,7-19-72,1-8-24,7-14 46,7-10-208,29-88-256</inkml:trace>
  <inkml:trace contextRef="#ctx0" brushRef="#br0" timeOffset="29347.6786">11447 7231 85,'15'-6'461,"7"3"-266,19-3-12,6 16-26,3 11 25,5 11-61,5 9-20,-4 10-23,-7 2-21,-5 3-30,-6 0 4,-7-6-17,-6-7-5,-3-13-8,-8-12 14,5-18-15,2-14-25,15-20-147,84-128-317</inkml:trace>
  <inkml:trace contextRef="#ctx0" brushRef="#br0" timeOffset="29573.6915">12543 6680 223,'2'0'1019,"6"0"-898,8 0-92,14-1-17,12-1 10,9-5-5,5-6-10,-1 5 1,-1-3-8,-6-1-30,-11 6-111,-13 5-84,-17 4-93,-45 25 32</inkml:trace>
  <inkml:trace contextRef="#ctx0" brushRef="#br0" timeOffset="29885.7093">12757 6769 581,'-1'0'289,"1"4"-215,1 3-73,2 12-1,4 11 60,-1 10 77,5 9-52,-3 7-28,-1 4-9,-4 6-9,-5 1-3,-8 0-15,-11-1-4,-9 1 4,-8-9-3,-5-6-6,2-17 0,4-16-12,11-18 2,7-8-1,4-8 8,6 1-2,7 2 1,3 5 20,5 1 2,11 0-15,4 1-6,16 0 9,10 1-4,9 3 2,6-3-1,3 1-7,4-1-7,4-4-1,-2-3-105,80-20-272</inkml:trace>
  <inkml:trace contextRef="#ctx0" brushRef="#br0" timeOffset="30217.7283">13770 6910 1160,'-3'-24'168,"-3"1"-91,-9-24-50,-4 8-26,-11 8 11,-7 9-2,-9 13-10,-5 10-2,4 14-7,6 7 9,11 15-6,10 13-5,10 12 10,6 9-6,8 7 7,2 0 0,3-3 1,1-4-1,-1-8 1,3-17 0,-1-12 5,1-14-6,1-17 8,8-16 11,9-20-5,6-16-8,7-17-6,0-14-51,-2-12-90,50-192-149</inkml:trace>
  <inkml:trace contextRef="#ctx0" brushRef="#br0" timeOffset="30441.7411">13900 5984 1258,'0'10'159,"-2"8"-138,0 23-21,-6 30 1,-13 79 0,-9 43 1,-3 10 10,3-53 24,4-3-9,11-28-14,13-71-5,2-11-1,3-8-1,3 24 0,6-17-5,6-20-1,6-23-27,13-20-126,108-144-365</inkml:trace>
  <inkml:trace contextRef="#ctx0" brushRef="#br0" timeOffset="30697.7558">14464 6305 1293,'0'-3'251,"-2"7"-143,-7 12-99,-4 22-8,-12 24 7,-8 16-8,-12 67 0,2 24 1,16 8 5,24-128-5,0-5 0,8-12 1,-1 35-1,8-22 0,3-12 6,10-10-6,7-9 9,9-12 4,9-8-14,8-8-55,0-5-125,66-26-282</inkml:trace>
  <inkml:trace contextRef="#ctx0" brushRef="#br0" timeOffset="31297.7901">11225 8012 961,'-4'-6'222,"1"2"-39,-7-8-95,6 8-22,-2-2 2,0 5-16,2-1-13,2 2-3,1-2-3,1 4-33,3-2 0,7 7-24,17 5 18,19 4 6,66 17 1,77-5 0,68-7 7,-78-10-8,9 0 8,30-17-7,8-10 5,13-11-5,14-8-1,-7-3 0,-10 0 2,-2 4 4,-36 16-6,-16 22-1,-18 23 1,-25-5 0,-27 4 0,-11-7 0,-13-3-16,-52-14-68,-6 0-44,-6-4-79,45-12-108</inkml:trace>
  <inkml:trace contextRef="#ctx0" brushRef="#br0" timeOffset="32032.8321">11531 8295 1111,'-3'-2'311,"3"0"-112,-4 2-169,-2 11-29,-11 19-1,-4 22 9,-12 23-8,-25 71 7,0 35-7,10 10 6,29-56-1,7 2-5,15-19 0,7-70 0,1-8 0,5-8-1,21 29-34,11-22-128,118-26-212</inkml:trace>
  <inkml:trace contextRef="#ctx0" brushRef="#br0" timeOffset="32371.8515">11956 8701 1479,'2'-14'163,"8"10"-113,8-12-50,6 5-18,10 2 1,3 0 4,5-3 12,0 8 0,0-2 1,-5 12-25,-7 0 7,-8 11-14,-7 8 20,-2 7-12,-12 11 14,-11 11 10,-11 8 1,-13 6 14,-9 3-3,-9-1 4,0-6-2,4-12-1,1-20-2,10-16-11,4-18-122,-1-15-73,6-17-61,7-17-20,-2-131-83</inkml:trace>
  <inkml:trace contextRef="#ctx0" brushRef="#br0" timeOffset="32748.8731">11945 8649 548,'0'0'228,"3"1"-123,1 6-50,5 13 52,2 9 31,-5 14-27,-3 9-45,-9 12-15,-7 10 1,-7 5 4,-8 5 1,-5 0-39,0-5-2,2-3-11,1-15-5,6-17-105,8-21-63,15-29 102,12-32-209,11-20-16,12-19 141,3 2 94,2 13 56,-4 17 123,-4 21 8,0 13-31,-1 15 40,7 13 40,3 11-44,0 9-31,0 9-12,-1 9-34,-6 1-31,-8-1-1,-5-8-10,-9-10-2,-4-8-8,-6-13 8,-1-7-6,-4-8 21,-3-2-30,-2-8-55,-3-11-157,-3-93-166</inkml:trace>
  <inkml:trace contextRef="#ctx0" brushRef="#br0" timeOffset="32966.8856">12718 8438 1314,'8'0'170,"4"2"-130,10 2-23,5 7 5,-3 4 5,0 8-6,-8 2-9,-3 8-3,-2-1-8,-9 0 0,-6 0 11,-13 4-12,-7 3-52,-15 6-101,-6 3-87,-7-2-84,-51 54-48</inkml:trace>
  <inkml:trace contextRef="#ctx0" brushRef="#br0" timeOffset="33077.8919">12608 8989 147,'12'0'262,"-2"0"-46,18 2-63,3 2-81,6 3-42,6 2-19,2 5-1,1-3-9,7 2-1,-2-2-97,53 13-598</inkml:trace>
  <inkml:trace contextRef="#ctx0" brushRef="#br0" timeOffset="33273.9031">13134 9171 228,'5'-1'896,"1"1"-760,9-3-97,9 3-16,9-4-10,6 0-2,8-2-4,2 1 4,3-2-10,-5 2 5,-1 1-6,-7 2 1,-12 4-1,-11 0-89,-10-2-163,-34-24-126</inkml:trace>
  <inkml:trace contextRef="#ctx0" brushRef="#br0" timeOffset="33506.9165">13335 8709 502,'0'1'1045,"1"9"-958,4 15-87,-1 17 0,-2 21 8,-7 16-8,-9 14 5,-11 58-4,-5 14-1,23-116 6,1-11-5,-9 37 9,6-21-10,7-21-113,4-20-113,5-9-142,29-39-314</inkml:trace>
  <inkml:trace contextRef="#ctx0" brushRef="#br0" timeOffset="33745.9301">13791 8815 1363,'0'-3'194,"6"3"-145,7 3-49,5 11-6,9 3-1,6 10-2,1 9 8,4 0 0,-2 12 1,-2-1 26,-4 7-1,-7 5-10,-3 0 5,-11 2-7,-8-4-7,-7 6-6,-13-5-33,-4-7-12,1-14-72,1-25-69,2-59-50</inkml:trace>
  <inkml:trace contextRef="#ctx0" brushRef="#br0" timeOffset="33958.9423">14142 8787 1412,'-2'-1'242,"1"1"-100,-8 1-125,-5 18-16,-10 14-1,-15 14 1,-8 11 11,0 3-6,4-6 3,13-7-7,5-11 5,6-5-7,5-7 0,-2 1-107,1-3-184,-2-11-359</inkml:trace>
  <inkml:trace contextRef="#ctx0" brushRef="#br0" timeOffset="34285.961">14363 8470 1024,'7'-7'476,"5"7"-427,12-3-49,-7 13 0,3 9-9,-10 7-15,-3 4-5,-2 4 22,-3 2 7,-1-1 0,-5 5-13,-7 5 10,-4 0 3,-7 3 19,-5-7-17,1-8 13,5-10-3,7-12 4,10-5-2,5-6-14,2 0-9,4 3 9,9 1 3,1 6 6,11-3 1,3-2-1,2 1-9,-2 0-9,-7 0-153,0 1-115,13 3-376</inkml:trace>
  <inkml:trace contextRef="#ctx0" brushRef="#br0" timeOffset="34834.9924">14888 8712 990,'0'0'239,"3"6"-188,-1 8-42,2 8 4,3 14 32,-2 13 14,1 11-10,-3 11 1,1 13-8,-4 1-8,-2 14 7,-14 65 2,0-109-17,-14 57 5,-18-4-5,-13-12-7,-9 2 2,-2-9-21,11-21-24,18-19-75,14-32-51,19-30-138,11-127-715</inkml:trace>
  <inkml:trace contextRef="#ctx0" brushRef="#br0" timeOffset="35090.007">15149 8906 1304,'16'-4'169,"5"2"-131,25-7-25,15 4-11,7-1-1,8-1 5,1 3-6,-1 0 1,-1 2 5,-5 2 9,-7 2 12,-8 2-15,-9 0-5,-10 6 1,-11-2-8,-10 1-56,-7 0-170,-28-2-280</inkml:trace>
  <inkml:trace contextRef="#ctx0" brushRef="#br0" timeOffset="35473.0289">15490 9094 1190,'23'-8'135,"-4"-1"-86,24-2-26,-1 8-5,-6 7-11,-8 14-6,-8 3 13,-7 7 19,-13 1-11,-13 10 5,-17 7 0,-18 3-9,-10 8-18,1-1-37,5-6-31,11-11-8,11-13 23,15-12 31,6-9 2,11-1 2,11-2 18,4-1 53,12 2 47,8-6-32,2 2-23,1-3-26,-4 2-7,-5 0-6,-4 0-4,-7 1-1,-3-3 8,-3-6-1,2-6-8,1-9-80,19-88-226</inkml:trace>
  <inkml:trace contextRef="#ctx0" brushRef="#br0" timeOffset="35909.0538">15529 8246 1015,'13'-6'117,"4"1"-90,10-8-21,-2 11-6,-4 4-11,-9 8-7,-9 9 6,-7 7 12,-11 11 7,-13 8-5,-11 6 19,-8 2-21,1 0 6,9-12 6,14-14-12,14-15-51,14-12 41,11-6-13,7-1 17,12-3 5,3 0 1,-4 8 0,-4 8 1,-12 4 8,-3 0 28,-5 11 32,-5-7 9,-4 5-30,-1-4-10,-3 2-1,-6-4 7,-4 2 1,-11-4-5,-11-1-16,-7-7-24,-7-4-82,-1-11-104,-75-59-167</inkml:trace>
  <inkml:trace contextRef="#ctx0" brushRef="#br0" timeOffset="36434.0839">14759 7770 455,'-3'-3'232,"2"-1"-89,-2-5 25,0-1-30,0 2 43,1 4-11,2 2-26,-1 2-56,1 0-55,0 2-33,-1 0-14,2 4-4,0 8 16,5-1 2,5 5 1,11-1 5,8-4 0,16-6-5,13-11 5,8 1-5,4-6 8,2 2-7,-3 2 8,-2 1-9,-4 7 5,-4-2-6,2 4 6,-2-2-6,5-1 1,3-4-1,6 0 1,1-4 1,-5 1-1,-4 1 0,-14 2 0,-13 4 0,-14-1-1,-9 3 0,-10-4 0,-4 0 1,-2 0 8,-2-4 6,4-2-15,2-7-89,1-4-106,5-3-129,14-16-260</inkml:trace>
  <inkml:trace contextRef="#ctx0" brushRef="#br0" timeOffset="60479.4592">4833 12087 1165,'-4'0'149,"2"0"-120,-8 0-29,10 10-19,2-1 17,2 4 2,2 0 6,1 0 3,4 0 14,7 2 28,10-5-2,11 1 25,11-10 8,13-9-29,6-6-25,4 2-5,-2-3-16,-8 5 2,-9 6-9,-9 7-85,-11 8-92,-9 14-84,-11 13-55,-57 98-258</inkml:trace>
  <inkml:trace contextRef="#ctx0" brushRef="#br0" timeOffset="60711.4725">4722 13183 1354,'1'-3'212,"1"-3"-104,9-4-108,12 5 2,15-5 41,8-5 62,15 1-18,6-2-18,4 5-37,-2 9-16,0 2-5,-8 6-5,0 7-6,-4 5-62,-4 6-175,-2 4-256,27 27-248</inkml:trace>
  <inkml:trace contextRef="#ctx0" brushRef="#br0" timeOffset="61679.5278">6504 13260 1195,'-3'0'257,"6"4"-178,-3 11-79,0 16 9,0 19-1,-4 14-7,-7 11 8,-8 7-8,-12 63 5,20-94-6,-4 47 1,11-17-1,10-17 1,15-20 0,13-23 6,20-21 17,14-21 35,59-52-4,15-27-23,-12 23-17,-45 33-9,-48 33-5,-10 1 0,-3 3-1,18-5 0,-20 7-60,-13 2-120,-12 3-78,-63-18-426</inkml:trace>
  <inkml:trace contextRef="#ctx0" brushRef="#br0" timeOffset="61928.5421">6920 13336 1400,'8'13'123,"-2"-1"-92,9 17-22,0 12-8,-2 3 7,-4 9 13,-6 10 13,-4 11 17,-5 13-19,-12 61-13,-9 27 1,20-125-19,1-6 6,-8 35-7,10-23-10,4-24-130,6-16-155,7-16-155,23-87-156</inkml:trace>
  <inkml:trace contextRef="#ctx0" brushRef="#br0" timeOffset="62132.5537">7234 13565 1139,'14'-11'233,"6"5"-134,20-7-60,17-1 34,3 6 23,1-2-39,-3 2-7,-7 4-34,-8 8-7,-7 4-8,-11-1-1,-4 1 0,-9 2-117,-6-6-108,-9 6-48,-9-4 22,-64 15-101</inkml:trace>
  <inkml:trace contextRef="#ctx0" brushRef="#br0" timeOffset="62460.5725">7565 13583 199,'-12'7'276,"3"-4"-24,-10 7-19,7 1-53,1 11-33,-2 8-21,0 10 0,-4 15-38,-7 13 22,-10 10-41,-2 8-36,-3 4-23,7-15-2,12-19-8,16-24-64,14-20-89,17-22 36,12-21-76,4-18-324,4-26 141,0-8 304,-3 3 72,-1 14 232,-9 24 31,-10 20-73,-12 22-152,-5 16 49,0 20 49,0 12 8,2 16-15,-2 10-60,6 1-36,5-8-12,5-12 0,8-14-9,3-14 3,5-13-9,-6-9-6,1-14-81,-5-14-85,7-143-187</inkml:trace>
  <inkml:trace contextRef="#ctx0" brushRef="#br0" timeOffset="62837.5941">6173 12883 1262,'-1'4'243,"2"-4"-171,3 10-71,10 6 4,7 3 1,16 0 20,20 0 40,71-6 33,73-30-29,74-43-26,-66 5-10,27-9 5,-28 12-16,-15 11-11,-27 21 1,-34 11-7,-38 23-5,-60-6 0,-11 6-1,-3-2-6,16 3-67,-17 3-64,-15-10-8,-14-7 58,-20-1-20,-137-17-444</inkml:trace>
  <inkml:trace contextRef="#ctx0" brushRef="#br0" timeOffset="63166.6129">6638 11587 569,'2'6'66,"4"5"-57,0 10-8,5 9 32,2 10 78,0 9 69,-2 13-10,-2 7-23,-3 8-63,-5 6-29,-4 6-19,-19 60-3,-21 30-22,-25 21-2,46-151-2,1-8 1,6-10-8,-18 28-42,8-22-30,7-29-27,9-21-112,3-145-458</inkml:trace>
  <inkml:trace contextRef="#ctx0" brushRef="#br0" timeOffset="63668.6416">6746 11666 1057,'0'3'183,"1"-3"-152,-1 1-31,2 4-18,-2 7-27,2 5 45,0 11 51,2 7 9,-3 14-19,-1 10 4,-1 1-9,-1 5-15,2 0-3,4 2-8,5-5 7,3-6-16,5-6 13,-2-10-7,4-13-1,-2-7 5,3-10 13,1-14 9,2-14 10,2-12-2,3-12-26,2-13-15,-4-10 14,-1-2-14,-1-4-8,-5-1-41,-6-1-67,-2-1-32,-8 7-38,-3 5 69,-3 23 100,-3 16 17,1 14 42,1 8-21,1 8-21,0 6 0,2 17 66,-1 17 36,-2 16-25,4 7 5,0 5-31,1 1-24,2-6-12,3-4-4,6-4-1,2-5-10,3-9-79,6-12-95,2-14-111,50-38-242</inkml:trace>
  <inkml:trace contextRef="#ctx0" brushRef="#br0" timeOffset="63954.658">7500 12122 1039,'2'13'153,"1"6"-108,2 17-15,2 9 29,1-3-11,5-7 4,-1-12 1,3-14-14,2-8-8,-2-10 31,-2-11 4,2-15-21,-6-8-26,-5-12-7,-7 0-12,-7 2-2,-8 8 2,1 12 17,-6 19 20,-3 14-13,-2 11-13,-2 11-11,8 7 0,7 1-8,13 5-10,11 0-135,12-7-130,78-24-407</inkml:trace>
  <inkml:trace contextRef="#ctx0" brushRef="#br0" timeOffset="64990.7172">8093 11428 919,'0'0'330,"2"4"-231,-4-4-77,5 0 10,0 0 22,9 0-3,15-4 88,13 0-59,11-4-29,3 1-35,-2-1-1,-6 6-9,-11 4-5,-9 2-1,-8 0-11,-6-1-40,-9 0-96,-7 1 6,-10 1 36,-10 3 24,-11 5-102,-5-3 80,4 2 74,6-6 29,13-2 8,5 2 16,8 1 3,1 7 13,1 6 35,5 10 8,3 9 46,3 8-36,3 9-30,2 7-14,-2-2-1,-3 4-10,-2-1-5,-5-1-6,-4 0 3,-5-6-11,-5-6-4,-9-6 3,-3-8-1,-9-11-1,-4-7-7,-5-4 3,-1-12-3,4-6 0,9-6 2,12 2-4,12 2 4,3 1-11,6 4-34,5 0-8,8-1 42,9 1 33,16-4 10,9-4 7,10-6-20,1 5-11,1-5-5,-1 8-8,-4 2-5,-2 4 5,-6 4-5,-9 0-1,-10 0-73,-9 8-101,-11-6-108,-8 5-92,-54 29-315</inkml:trace>
  <inkml:trace contextRef="#ctx0" brushRef="#br0" timeOffset="65373.7391">8027 12683 1207,'-2'0'297,"2"-3"-145,-1 2-91,1 1-20,0 1-4,0 2-35,1-3-2,3 8-15,5 6 14,3 3 1,6 3 1,6 3 8,6-7-3,10-6 28,14-4 40,11-12-4,9-2-19,4-2-18,2-4-24,-7 7 3,-11 1-6,-9 5-4,-15 1 5,-9 1-6,-11 3-1,-5 0-2,-7-3-7,-5 2 8,-1-3-5,-1 1-30,1-2-60,0 1-82,0-3-82,-4-24-296</inkml:trace>
  <inkml:trace contextRef="#ctx0" brushRef="#br0" timeOffset="65818.7646">9201 11732 889,'0'0'758,"0"0"-632,-1 3-110,1-2-16,0 1-7,-1 4 6,2 4 1,4-1 2,-1 3-2,2 6-45,2-8-135,2-2-149,8-25-285</inkml:trace>
  <inkml:trace contextRef="#ctx0" brushRef="#br0" timeOffset="66349.795">9496 11212 707,'-3'-3'654,"1"-1"-448,-2-1-121,4 5-77,3 0-8,7 3-32,11-1 32,18 2 18,13-2-7,8 2-2,0-4-9,-2 1-11,-15 3 11,-9 1 0,-10 2-8,-8 3 7,-8 5-9,-10 7 10,-11 9 1,-10 13 36,-21 14-11,-14 11-10,-8 11-8,-9-1-1,8-5-1,7-11 2,12-14-7,13-19-1,14-11 0,9-15-28,6-8-29,3-12-258,11-101-600</inkml:trace>
  <inkml:trace contextRef="#ctx0" brushRef="#br0" timeOffset="66567.8074">9508 11256 370,'0'1'797,"1"3"-685,1 10-111,1 15 14,0 9 61,-3 19 43,-8 11-7,-5 9-35,-8 7-17,-6 6-29,-5-5-14,-4-3 2,1-3-19,-2-11-9,15-13-114,0-17-39,12-18-58,9-23 37,29-93-400</inkml:trace>
  <inkml:trace contextRef="#ctx0" brushRef="#br0" timeOffset="66726.8165">9421 11806 249,'2'-2'590,"4"5"-464,8 9-50,3 7 109,10 13-25,0 7-65,0 6-26,3 5-18,0 2-30,2 6-11,-2-1 1,-3-3-11,-5-9-45,-6-12-117,-5-14-141,-28 10-78</inkml:trace>
  <inkml:trace contextRef="#ctx0" brushRef="#br0" timeOffset="67279.8482">8540 12832 602,'-8'-4'163,"2"4"-49,-2-7 18,0 5 53,2 2-31,4 1-14,1-1-38,2 1-39,2 6-41,9 0-14,6 8 37,22 2 21,14-3 7,18-4 4,60-18-41,37-20-20,35-13-2,-52 8-4,-1 1-9,4 3 0,10 3 7,-7 11-8,-17 15 0,-2-2 6,0 5-5,4 4-1,-6 3 0,-11 12 0,-1 4 1,2 8-1,7 8 0,-26-17-3,-11-6 3,-9-10 1,-53-10-1,-5-3-46,-8 0-103,18-10-92,-22-5-34,-66-55-532</inkml:trace>
  <inkml:trace contextRef="#ctx0" brushRef="#br0" timeOffset="68047.8921">8559 13354 959,'0'0'286,"-3"2"-200,3 9-86,-4 9 1,-10 21 0,0 22 22,-8 22 25,-9 71 3,-1 42-9,9 43-6,17-117-11,7-16-8,8-59-8,1-4-8,1 0 10,11 47-11,5-7-31,5-13-203,53 50-289</inkml:trace>
  <inkml:trace contextRef="#ctx0" brushRef="#br0" timeOffset="69066.9504">9021 13528 1050,'3'-8'261,"8"1"-179,17-15-8,12 0-29,11-11-6,1 0-8,0 1 7,-5 6-5,-7 9-11,-10 9-20,-11 10-2,-5 7-1,-6 8-5,-4 6 6,-8 11 13,-7 11 20,-12 12-3,-11 13-9,-12 11-12,-5-1-7,-3 2 5,1-5-7,1-13-13,10-12-46,10-20-43,8-19-48,9-19-39,-8-104-394</inkml:trace>
  <inkml:trace contextRef="#ctx0" brushRef="#br0" timeOffset="69280.9626">9023 13473 840,'1'3'252,"4"2"-235,4 15-16,6 11 96,1 17 17,-2 16 21,-5 14-41,-8 14-35,-7 59 2,-18 26-19,11-132-15,-1 3-12,-10 39-9,-2-14 5,2-16-11,7-19-78,4-21-51,5-21-94,8-112-420</inkml:trace>
  <inkml:trace contextRef="#ctx0" brushRef="#br0" timeOffset="69481.9741">9151 13834 1157,'18'21'142,"3"1"-74,14 26-14,4 10-5,-3 1-1,-6 5 2,-8-5-20,-3-8-14,-6-6-7,-4-15 5,-2-14-14,-5-9 9,-2-8 27,-3-9-36,-5-3-33,2-16-163,-7-118-298</inkml:trace>
  <inkml:trace contextRef="#ctx0" brushRef="#br0" timeOffset="69766.9904">9625 13152 1172,'9'4'179,"2"0"-131,13 5-17,3 11-5,-4 0-2,-3 3-17,-4 1 1,-5 5-8,-4-5 2,-1-3-1,-12 1 0,-4 2 0,-5 1-1,-9 0-1,2-1-12,1 2-11,6-3-21,6-6-36,3 2 18,9-4 33,9 4 22,4-5 7,11 7 0,6 0 1,4-2-123,65 41-227</inkml:trace>
  <inkml:trace contextRef="#ctx0" brushRef="#br0" timeOffset="69986.0029">9878 13993 1197,'6'-6'256,"7"2"-209,16-14 19,12 8-35,10-7 4,9 5 17,5 2-20,5 5-13,-6-2-11,-1 0 4,-15 7-12,-12-4 0,-12 2-123,-8 1-111,-28-34-240</inkml:trace>
  <inkml:trace contextRef="#ctx0" brushRef="#br0" timeOffset="70202.0153">10180 13436 1475,'5'9'213,"1"10"-201,8 20-4,-1 19-2,-4 16 1,-6 17-6,-6 68 1,-6 20 5,-7-7-1,11-135-6,2-6-13,2-5-106,1 18-130,2-21-202,30-51-118</inkml:trace>
  <inkml:trace contextRef="#ctx0" brushRef="#br0" timeOffset="70427.0282">10580 13632 1515,'9'4'185,"5"2"-154,16 7-2,10 7-29,4 9-1,0 7-11,-5 11 12,-10 8 9,-6 6-2,-9 3-6,-8 11 7,-6-4-2,-6-3 3,-5 5-9,-4-11-2,1-16-77,4-13-185,0-45-47</inkml:trace>
  <inkml:trace contextRef="#ctx0" brushRef="#br0" timeOffset="70656.0413">10910 13583 1424,'-3'-2'251,"3"2"-95,-3-1-122,-1 11-34,-6 6-15,-9 18 15,-12 21 7,-11 16 7,-10 18-5,-3 5-8,5-7 10,8-10-10,9-22 0,10-20-1,10-17-40,7-9-145,-2-29-139</inkml:trace>
  <inkml:trace contextRef="#ctx0" brushRef="#br0" timeOffset="70968.0591">11104 13314 1571,'4'5'192,"1"0"-169,6 9-23,0 8-23,-5 5-74,-4 6 59,-7 1 28,-5-1-5,0-2 0,-4-5 4,-4-3 10,-3-7 0,0 4 0,2-5 0,7-3 0,5-6 1,4-2-1,7-2-4,3 2 0,6 8 5,10-1 38,6 7-13,8-2-8,2 2-7,-2-1-10,-4 0-22,-6-6-211,17-7-523</inkml:trace>
  <inkml:trace contextRef="#ctx0" brushRef="#br0" timeOffset="71253.0754">11574 13490 1585,'0'7'267,"4"3"-247,0 18-11,0 10 0,-2 11-8,-2 9 6,-6 7-6,-2 15-1,-8 8 6,-22 70 1,-21 15 11,-9-20 8,45-108-7,8-2-5,0-2-13,-12 42 0,6-15 4,3-15-5,-1-18-48,2-24-33,-3-18-76,-4-17-215,-43-112-313</inkml:trace>
  <inkml:trace contextRef="#ctx0" brushRef="#br0" timeOffset="71549.0923">11771 13574 1253,'12'3'132,"0"3"-89,16 6-23,2-1 4,0-1 37,1-1 32,3-6-4,2-5-16,5-2-23,0-5-16,0-5-8,-2 2-16,-2 2-2,-8 6-8,-7 5-43,-8 2-91,-8 1-43,-6 6-156,-37 9 38</inkml:trace>
  <inkml:trace contextRef="#ctx0" brushRef="#br0" timeOffset="71914.1132">11850 13745 983,'0'0'543,"6"0"-440,6 0-94,4 4 33,10 5-25,2-1-4,-5 9-4,-2 0-3,-5-1-5,-8-2 0,-3-4 0,-6 2-1,-10-2 2,-14 14 8,-18 15-8,-8 3-2,-3 4-2,11-13 1,14-10 0,15-12 0,11-8-5,6-1-15,4 3-10,11 4 31,10-2 58,4 6-5,4-7-17,-2 4-12,-4-7-6,-3 1-12,-7-4-5,-4-10-1,0-2-8,-6-9-68,1-14-116,-4-10-189,-9-114-522</inkml:trace>
  <inkml:trace contextRef="#ctx0" brushRef="#br0" timeOffset="72319.1364">11859 13032 1423,'9'3'166,"4"-3"-125,11 1-19,3 3-19,-1 4-3,-4 5-1,-9 0 0,-4 6 1,-5-2 0,-6 5-1,-6 2-11,-13 9 5,-6 4-14,-7 4-71,0-3-62,11-13-34,10-10 73,7-11 83,10-5 11,4-2 18,7 0 3,4-1 135,8 8-15,1-1-7,1 6-20,-1 6-17,-6 3-19,-1 5-1,-7-1-16,-1-4-16,-8-1-12,-4-9-1,-5-4-1,-12-3 41,-9-2-51,-15-5-45,-9-3-120,-9-10-132,-106-74-284</inkml:trace>
  <inkml:trace contextRef="#ctx0" brushRef="#br0" timeOffset="72673.1566">11309 12814 55,'-2'-1'956,"2"-3"-815,-1-2-95,2 6-19,1-2 65,-2 2 38,1 0-11,4 2-68,5 0-2,8-1 17,12 6-6,10-6 15,9-1-12,9-5-18,4-7-1,5-4-44,-3 4 19,0-5-7,-7 7 6,-7 0-16,-8 6-2,-10 2 0,-10 4-6,-9-2-9,-2 7-39,-5-4-47,2 1-64,9 0-45,0-4-66,35-20-426</inkml:trace>
  <inkml:trace contextRef="#ctx0" brushRef="#br0" timeOffset="73326.194">11033 11783 1237,'0'0'323,"0"0"-229,3 4-83,-2-2-5,2-1 12,-3 2-18,0-2 9,0-1-3,0 3-6,0-3-42,0 0-116,0 0-149,13-4-41</inkml:trace>
  <inkml:trace contextRef="#ctx0" brushRef="#br0" timeOffset="75735.3318">20183 4073 766,'-12'-12'113,"-3"8"-31,-12-12-5,-5 4-17,0 4-36,-1 3 6,2 4 28,5-2 1,5 3-2,5 0-26,1 4-13,3 4-12,-2 5-6,-1 1 1,-2 9 0,-1 5-1,4 7 0,-2 4-9,6 13 9,2 9 7,5 13 17,5 10 9,4 10-19,10 60-13,-6-99 11,7 48 0,5 1 6,-1-6 6,9 48 4,-3 10-8,-12 3 16,-9-43-5,-12 5-1,1 9 41,-4 11-34,-1 5 1,1-1-11,-3-13-6,2-90 4,0-3 2,0-6-7,-8 34 2,-1-16-4,2-15-1,-7-10-1,-4-7 4,-8-8-4,-5-11-1,-7-20-15,5-19-82,10-16-188,17-10-99,57-86-179</inkml:trace>
  <inkml:trace contextRef="#ctx0" brushRef="#br0" timeOffset="76089.352">20437 5973 1234,'-2'0'231,"2"0"-152,-2 3-68,1 7-11,-3 10 0,0 15 26,-9 14 7,0 14-14,0 13-4,3 1-3,6-6-3,4-7-1,7-9-1,6-13-5,10-3 11,5-11 68,8-9-12,9-9-4,11-13-28,4-8-14,6-9 1,-7 0-5,-9 0-19,-13 7-39,-12 1-27,-11 7-60,-6 0-77,-4-8-178,13-49-574</inkml:trace>
  <inkml:trace contextRef="#ctx0" brushRef="#br0" timeOffset="76449.3726">21719 5208 1480,'-9'-13'144,"1"1"-144,-18-16-37,-4 2-97,-13 1 106,-5 7 28,-2 13 0,5 6 4,12 12-4,7 11-21,8 10 5,4 14 8,-3 18 8,5 17 0,-7 62 5,4 15 6,6 0-11,5-112 6,6-3 6,3-9 0,4 32-5,7-23 10,5-19-5,6-20-11,6-24 36,7-29 10,11-24-47,41-74-77,-1-32-113,-28-30-304</inkml:trace>
  <inkml:trace contextRef="#ctx0" brushRef="#br0" timeOffset="76682.386">21982 4116 1255,'0'13'0,"0"4"-30,-2 25 19,-1 21 2,-10 76 9,-4 55 35,-5 61-7,1-105 1,-8 14 4,2-11 33,2-16-30,9-37-15,12-60-21,4-9 0,1-9-81,4 19-105,8-22-75,52-62-24</inkml:trace>
  <inkml:trace contextRef="#ctx0" brushRef="#br0" timeOffset="76936.4005">22331 4863 847,'-2'2'546,"4"6"-544,-2 11 10,-2 18-12,-1 11-18,-4 19 18,-8 11 26,0 12-1,-21 59 2,-8 12-6,-5-7-1,38-108-11,-4-5 3,6-2-12,-4 30 0,11-16-6,8-20 6,12-17 0,15-18 2,16-16-2,15-16-310,106-81-371</inkml:trace>
  <inkml:trace contextRef="#ctx0" brushRef="#br0" timeOffset="77861.4534">10695 11804 656,'0'0'755,"0"2"-622,0-1-121,2 7-11,2 2-1,2 1 1,2 5 8,-2-1-8,1 1 1,2-6 8,-3-6-4,-1 3-5,-1-4 6,-1-3 1,-3-3-7,2-1 0,-1-6 19,-2-9 13,-1-7-15,-4-12-3,-2 4-2,1 12 11,-2 7 45,6 11-4,0 7-65,1 4-2,-5 10 1,-5 9 0,0 8 0,0 2 1,8-2-113,7-8-152,49-9-264</inkml:trace>
  <inkml:trace contextRef="#ctx0" brushRef="#br0" timeOffset="78444.4867">11194 11324 903,'0'-2'288,"0"0"-116,8 2-136,11 0-6,8 2 57,17 0-30,5 0-1,7 2-13,0 2-20,-9 6-13,-10 0-2,-12 7-8,-9 5 1,-8 5-1,-12 8 8,-10 15 4,-19 20-3,-13 10 0,-10 7-8,0-1 5,4-10-5,10-11-1,11-18 0,14-12 0,7-14-2,7-9-7,6-2 8,6-8 0,7 2 1,13-6 27,11-6 15,5-5-6,5-2-14,-3 2-8,-3-3-9,-5 3-5,-3 0-19,-5-5-55,0-5-127,38-65-334</inkml:trace>
  <inkml:trace contextRef="#ctx0" brushRef="#br0" timeOffset="79016.5195">11763 11481 948,'0'-4'758,"7"4"-647,7-2-88,12 2-16,14-2 29,15-4-1,12-7-17,53-9-3,-79 10-11,34-7-4,-13 5-52,-21 2-20,-17 8-18,-17 6-50,-10 5 37,-11 12 44,-15 7 28,-11 14-37,-14 1-53,-5 1 49,9-9 34,7-5 28,16-15 10,14-7 66,9-2 3,4 3-59,-1 3-10,0 16 95,-5 13-1,-6 10-4,-6 8-16,-8 10-16,-6 0-19,0-2-25,7-14-4,7-20-8,14-18-2,7-13-21,10-15-36,11-17-41,13-15-107,7-15-275,6 1 242,-6 9 238,-5 14 24,-8 24 88,-8 14-40,-9 13 6,-7 11 57,-2 10 62,-5 5-43,-2 0-20,2-4-62,2-6-26,4-5 11,4-5-13,4-7-14,3 2-21,6-9 0,6-2-9,9-7-84,8-10-201,85-27-247</inkml:trace>
  <inkml:trace contextRef="#ctx0" brushRef="#br0" timeOffset="79330.5374">12751 11312 1258,'9'-2'140,"7"0"-95,19-9-45,7 7-15,8-6-21,-2 4 16,-8 2 19,-5 4 1,-7 8-9,-7 4 9,-2 10 5,-8 11 17,-8 6 22,-6 13 10,-11 6-5,-6 4-4,-6 0 8,-4-6 1,0-5-17,3-12-13,4-12-10,1-9 4,2-8-18,-4-7-51,-3-12-123,0-7-156,-30-88-523</inkml:trace>
  <inkml:trace contextRef="#ctx0" brushRef="#br0" timeOffset="79551.5501">12756 11379 492,'1'1'520,"2"6"-478,4 11-5,2 5 50,2 13 38,-5 6 14,-2 13-20,-9 9 14,-6 7-43,-7 8-18,-7 1-4,-5-3-17,-3 0-23,2-10-20,5-8-7,2-13 5,10-11-6,1-13-83,9-14-82,1-8-43,6-56-471</inkml:trace>
  <inkml:trace contextRef="#ctx0" brushRef="#br0" timeOffset="79738.5608">12779 11897 966,'9'6'286,"2"3"-170,10 9 23,10 10-5,4 4 13,3 4-65,-2 5-16,-5-3-22,1-1-22,-4-3-11,-1-4-4,-5-8 1,-2-6-8,-3-9-20,-6 0-161,-2-14-154,-9-23-430</inkml:trace>
  <inkml:trace contextRef="#ctx0" brushRef="#br0" timeOffset="81088.638">11799 12824 882,'-2'-5'159,"2"0"-42,-1-4-33,1 3 13,-1 1 43,1 2-8,0 3-38,-2 3-25,2 0-22,0-1-17,0-2-8,0 0 2,0 0-6,2 0-10,2 0-8,11 0 0,9-2 10,16-1 31,8-4-13,12 1-13,1-2-3,3-4 5,-2 5-10,2-1 7,-7 4-4,-3 4-9,-3 0 0,-1 7 5,-6-2-5,-2 6-1,-2-1 1,2-2 0,0 3 5,0-4-4,-4-2-1,-2-2 8,-5-2-8,-7-1 1,-9 0-2,-5 3 0,-5-2 0,-5-1-1,0 0 1,0 2 0,-3-2 0,2 0-48,0 0-44,-1 0-103,4-10-281</inkml:trace>
  <inkml:trace contextRef="#ctx0" brushRef="#br0" timeOffset="81231.6462">13400 12779 879,'-46'22'0</inkml:trace>
  <inkml:trace contextRef="#ctx0" brushRef="#br0" timeOffset="86178.9291">10953 11073 996,'2'0'223,"-1"4"-137,7 0-79,8 5 10,11 5 43,13 7 21,13 2 9,12 0-2,11 9-13,52 17-12,4 11-22,-1 27-17,-94-54-6,3 6 7,-2-1 7,40 36-4,-8 4-8,-7-3-2,-4-4-5,-2 1-4,-4-2 3,-9-3-10,-5-3-1,-8-8 7,-7-12-7,-5-12 5,-8-12-5,-4-8 5,-4-8-6,-3-6-2,-7-6-13,-8-9-180,-15-9-281,-114-75-374</inkml:trace>
  <inkml:trace contextRef="#ctx0" brushRef="#br0" timeOffset="86862.9682">6630 13446 800,'6'-8'157,"4"-2"-35,5-5-41,9 3 13,10 2 5,0 12-15,10 10-28,1 9-1,4 8-1,4 17-16,4 5-20,5 11 15,9 5-6,50 41-11,34-11-4,21-23 9,-40-37 24,1-14-19,-1-5-2,-21-10-14,-17 7-1,-62-2-1,-3-4-7,-7-2 0,21 12 1,-16-6-2,-14-3 0,-11 0 0,-6-7 0,-3-2-15,-8 2-21,-11-2-64,-13-1-200,-90-28-327</inkml:trace>
  <inkml:trace contextRef="#ctx0" brushRef="#br0" timeOffset="87561.0082">6706 14887 934,'7'-4'263,"2"-2"-140,20-6-84,17-5 10,15 0 7,6-1 10,3 6-24,-4 8-11,-5 10-2,-7 11-17,-12 8-6,-10 7-6,-12 15 8,-16 3-2,-10 11 6,-17 4 4,-15 6 4,-8 0-4,-8 0-7,-4-7-1,0-9-1,1-6-5,8-10 4,9-11 0,13-8 1,10-16-6,10 0 5,5-4-5,7-2-1,10-3 0,13-5 3,20-11 69,17-10-17,56-28-8,20-5-16,3 18-1,-103 38-3,-5 2-4,-5 2-4,31-2-2,-11 8-16,-15 5-1,-14 1-1,-10 3 1,-10 3-1,-4 1-63,-4 0-124,-23 8-267</inkml:trace>
  <inkml:trace contextRef="#ctx0" brushRef="#br0" timeOffset="89043.0929">13604 12652 1475,'-1'-1'257,"1"-1"-91,0-5-163,12 10 12,12 0-15,10 1 17,10 4-7,0 3-1,-3 1-8,-6 2 0,-2-2 1,-1-2 8,-1-3-10,-1-1-8,3-2-179,-2 2-85,18 2-325</inkml:trace>
  <inkml:trace contextRef="#ctx0" brushRef="#br0" timeOffset="89254.105">13479 13397 1643,'11'-6'263,"9"2"-190,19-9-38,15-5-2,9 0-3,1 2-11,-3 4-10,6 3-3,-6 5-6,4 4 0,-4 3-24,1 4-108,-2 5-135,101 14-281</inkml:trace>
  <inkml:trace contextRef="#ctx0" brushRef="#br0" timeOffset="89829.1379">14879 13204 964,'0'-4'578,"0"1"-304,6-1-187,25 8-86,20-8 68,70 1-7,34 0-20,19 5-20,-56-6-10,12 0-10,-15-3-1,0-3 1,-5-2-1,-4 2 10,3 0-11,-8-3-1,-11-2-11,-50 8-57,-5 7-8,-6-4-77,28 4-29,-21 0-86,-15 13-182,-58 47-174</inkml:trace>
  <inkml:trace contextRef="#ctx0" brushRef="#br0" timeOffset="90414.1714">14928 13680 1316,'12'-14'208,"6"7"-107,14-10-76,7 15-14,3 11-11,0 11 1,-6 8-1,-5 4 1,-6 1 0,-10 5 0,-8 0 13,-12 7-2,-12 3 7,-19 14-5,-17 13-2,-18-5-3,-52 34-9,83-78-1,-29 16-5,18-14 6,26-14 0,12-7 1,13-7-1,9 0-34,8 0 28,16-1 6,18 1 66,12-3-6,7 0-9,0 3-30,-6 0-8,-3 0-7,-6 6-1,2-3-5,0-2-97,1-1-133,93-41-435</inkml:trace>
  <inkml:trace contextRef="#ctx0" brushRef="#br0" timeOffset="90707.1881">16029 13479 1640,'-6'-4'210,"0"4"-195,-13 4-15,-3 20-42,-12 19 34,-12 25 8,-39 67 0,1 41 18,26 4 9,41-78 7,14-63-2,1-2-11,2 5-3,2 37-6,5 2-2,8-1-2,6 1-8,11-1-112,13 3-193,121 69-416</inkml:trace>
  <inkml:trace contextRef="#ctx0" brushRef="#br0" timeOffset="91878.2551">17778 13725 1011,'4'17'107,"3"12"-76,2 32 20,1 26 3,8 69-4,-14-102 28,-2 52-5,0 1 1,-4-5-20,0-4-5,-6-6 16,-7-13-25,0-16-13,-8-8-7,-6-12-2,-5-10-18,-4-11 0,0-19-111,-31-70-224</inkml:trace>
  <inkml:trace contextRef="#ctx0" brushRef="#br0" timeOffset="92172.2719">18379 13774 1703,'0'0'220,"0"0"-220,2 3-43,8 9 19,3-4 24,8 2 6,11-2 11,6-4 28,9-4-2,6-5-16,-2-3-9,-2 2-6,-7-1-12,-7 4-12,-6 0-64,-5-1-62,-3-4-45,-9 3-143,-15-13-194</inkml:trace>
  <inkml:trace contextRef="#ctx0" brushRef="#br0" timeOffset="92560.2941">18325 14060 1286,'18'-8'254,"1"2"-193,23-5-16,4-2-25,3 7 25,-13 4-32,-6 8-4,-6 5-9,-11 4-1,-3-1 1,-6 5 0,-5 3 17,-7 9 19,-9 8-8,-11 6-13,-9 3-6,-4-8-9,-2-2-6,7-10-3,11-7 0,8-12 9,13-2-1,4-7-16,3 3-4,8 4 21,2 0 12,11 4 35,12-4 11,6-1-23,11-6-28,-1-8 19,-3 0-16,-5-2 4,-10-1-14,-11 3-44,-7-4-68,-7-5-8,-2-5-135,-4-80-214</inkml:trace>
  <inkml:trace contextRef="#ctx0" brushRef="#br0" timeOffset="92989.3187">18509 13074 1592,'3'0'180,"3"-3"-172,5 6-8,2-2-3,1 1-50,-5 6 8,-3-4 15,-1 0 15,-4 3 14,-1 3-28,-5 2-31,-3 11 35,-12 3 13,-6 12-45,3-2-30,6-7 21,6-10 46,11-5 5,6-5-1,7 1 16,9 6 75,2 2 25,3 2-20,-1 1-4,-2-2-13,-2 3-16,-4 1-28,-8-7-2,-4 2-5,-2-4-5,-9 1 1,-4-1 20,-15-2 44,-15 7-61,-18-5-11,-11-2-125,-56-8-170,-71-38-344</inkml:trace>
  <inkml:trace contextRef="#ctx0" brushRef="#br0" timeOffset="93545.3505">16377 13162 1024,'-4'0'217,"1"0"-146,-4 0-52,1 0-8,2 0 5,2 0 101,1 0 18,2 0-30,2-2-21,5 1-54,10-6 6,15 0 21,21-10 32,57-14-31,38-4-34,11 9-13,-54 18-11,-2 8 0,13-3 10,13-1-9,16-3 10,3-1-9,-6 2-2,-4 1 0,-3 9 8,1 3-8,-13-3-42,-14-10-63,-10-5-53,-12-7 22,-49 5-4,-5-1 28,0 2 10,23-14-98,31-29-125</inkml:trace>
  <inkml:trace contextRef="#ctx0" brushRef="#br0" timeOffset="95098.4393">15899 11473 1073,'0'0'297,"2"3"-233,5 4-41,4 11 2,1 1-7,-1 5-4,-3 5-8,-4 4 7,-4 9 43,-6 10 10,-7 14-17,-13 10-13,-6 12 0,-32 62-19,-12 20-4,8-1-7,49-128 3,8-8-9,5-14 0,-10 20-87,13-25-54,5-19 10,26-92-376</inkml:trace>
  <inkml:trace contextRef="#ctx0" brushRef="#br0" timeOffset="95594.4677">15912 11566 181,'0'-2'1070,"0"-1"-841,0 0-163,0 4-66,0 4-17,2 4 8,3 9 9,-2 13 2,0 16 37,1 10-11,-4 10-5,0 3-1,-4-3 2,1 0-7,3-8-7,0-9-4,3-11-4,1-13 7,2-10-8,1-9 11,5-7-12,8-11 39,4-5-5,10-13 5,3-15-39,4-14 15,4-13-15,4-5-6,-3-10-11,-4 4 4,-13 6 4,-10 22 9,-14 13 14,-6 19 20,-6 10 32,0 8-16,1 4-26,-3 8-24,-4 11-3,0 12-5,-1 17 7,1 19 1,7 7 0,2 3 8,2 2 0,2-7-8,0-1 0,0-5 1,0-3-1,3-12-74,6-12-139,4-10-75,7-16-190,42-33-271</inkml:trace>
  <inkml:trace contextRef="#ctx0" brushRef="#br0" timeOffset="95902.4853">16484 12216 744,'0'10'259,"2"6"-196,2 15 17,0 10 11,3 3-5,3-9-7,-1-10-20,0-11-11,-2-10 4,-1-6 26,-1-10 77,5-13-62,1-11-48,-2-15-18,-3 0-21,-6-5 6,-6 4 4,-5 11-5,-1 14 8,-1 14 55,7 8-31,0 7-27,-3 7-16,-5 14-1,1 6 0,0 4 0,8-4-71,7-9-89,14-5-13,6-14-75,81-62-388</inkml:trace>
  <inkml:trace contextRef="#ctx0" brushRef="#br0" timeOffset="96144.4991">16887 11609 1659,'6'-5'237,"6"1"-225,11-3-6,15 1-3,12-5-3,3-4 0,5-4 8,2-2-8,-7 3 5,-6-2-13,-10 6 1,-17 3-35,-11 8-87,-11 6-192,-11 8 46,-76 40-26</inkml:trace>
  <inkml:trace contextRef="#ctx0" brushRef="#br0" timeOffset="96496.5193">17124 11614 154,'0'2'225,"0"0"-67,2 5 8,-1 0 19,2 6-8,3 8 51,6 8-66,0 8-72,3 2-27,-3 10-3,4 6-14,-5 0-17,-5 5-13,-6 4 5,-11 6-1,-11 9-4,-14 1-1,-10 2-1,1-15-4,7-18-1,8-24 3,14-15 5,8-7 7,6-6 0,4-1 0,0-4-17,11-6 8,6-6-15,17-6 30,12 1 33,13 0-13,1 4-7,5 9-14,-5 2-23,-8 4 4,-14 9-8,-6 1-2,-10 3-9,-5-1-75,-3-1-104,6-2-118,46-32-665</inkml:trace>
  <inkml:trace contextRef="#ctx0" brushRef="#br0" timeOffset="96640.5275">17921 12087 2014,'6'0'0,"10"0"-326,69-14-481</inkml:trace>
  <inkml:trace contextRef="#ctx0" brushRef="#br0" timeOffset="97044.5506">18275 11419 1563,'-2'-4'222,"2"4"-107,3-6-115,10 3-99,8-4 90,19-5 9,14 0 0,10-6-17,2 3-39,-2 8 23,-12 4 21,-13 13-16,-14 4 23,-16 17 5,-13 7 6,-18 18 3,-19 17 12,-15 13 8,-16 6-1,-2-4 14,9-11-24,13-22-9,15-20 2,9-13 1,6-15 1,-2-7-13,2-10-73,-4-9-169,6-14-136,-6-115-245</inkml:trace>
  <inkml:trace contextRef="#ctx0" brushRef="#br0" timeOffset="97434.5729">18192 11424 885,'3'-2'308,"2"8"-197,8 2-105,2 15 39,2 15 54,-4 11 21,-8 17 3,-9 13 3,-9 7-51,-24 65-12,-33 15-3,-15 17-26,38-77-20,26-64-13,9-15 10,5-12-11,-5 18-23,8-26 2,7-20-10,6-26-227,11-25-110,21-76 85,-20 92 46,14-43 237,0 21 111,-4 25 138,-1 25-68,0 18-50,-2 14-44,5 13-18,0 12-18,-2 11-8,-1 3-8,1 7-1,1 1 4,-6-3-10,3-4-8,-4-3-11,-4-8-2,-2-10 4,-5-9-11,-7-10-20,-1-8-106,0-16-29,30-98-337</inkml:trace>
  <inkml:trace contextRef="#ctx0" brushRef="#br0" timeOffset="97794.5935">19113 11132 1771,'16'-2'187,"6"2"-139,17 0-33,2 6-15,-7 6-13,-13 0-37,-9 11-25,-11-1 42,-8 7 32,-7 4 0,-12 10 1,-10 8 1,-10 8-1,-1 4-48,1-4-9,12-11 16,13-20 28,12-11 5,8-10 8,8-5 0,3-1 30,7 8 80,10-4-7,7 2-22,6-2-43,-1 1-26,-1 4 3,-6-2-15,-2-3-10,-2 1-82,-4-1-172,9 6-380</inkml:trace>
  <inkml:trace contextRef="#ctx0" brushRef="#br0" timeOffset="108953.2317">3753 16232 1176,'2'10'262,"4"10"-214,7 15-34,5 10-8,6 6 9,-2-9 6,-2-13-15,1-6 16,-5-14 4,-3-2 2,-5-3 1,-4-4-16,-4 4 4,-3-1-17,-6 12-66,-14 16-98,-100 96-454</inkml:trace>
  <inkml:trace contextRef="#ctx0" brushRef="#br0" timeOffset="109165.2439">3377 16695 1454,'-3'-4'270,"4"0"-109,-2-2-161,15 0 22,13-5-7,21-5 56,59-15-25,23 3-16,-90 22-12,0 2-18,35 0 0,-11 7-1,-9 4-65,-13 3-53,-11 6-70,-13-3-69,-18 8-197,-76 43 115</inkml:trace>
  <inkml:trace contextRef="#ctx0" brushRef="#br0" timeOffset="109570.267">3637 16930 619,'-12'12'231,"5"-4"-25,-7 10-65,10-12-47,5-2-14,2-2 13,5 5-42,2 16-6,1 22 4,-3 24-16,-8 69-13,-12-87-7,-11 49 2,-11-6-4,0-14-5,0-12-5,8-20 5,3-17-5,10-17 0,2-14-1,2-19-56,5-15-97,5-15 6,11-12 115,9 3 32,15 3 24,8 10 54,0 19-26,-4 11-28,-3 15-15,-7 5 2,-7 9 11,0-2 11,-1 2 6,1-3 2,-2 5-4,2 6-10,-3 7 11,-3 7-2,-6 10-17,-9 7 19,-9 6-11,-6 0 3,-5-2-23,1-16-7,-1-12-81,8-21-57,-1-82-220</inkml:trace>
  <inkml:trace contextRef="#ctx0" brushRef="#br0" timeOffset="109785.2793">4773 16593 448,'13'-15'1027,"-6"5"-844,7-10-103,-11 14 85,-6 9-12,-1 0-71,-5 1-50,-5 3-16,-7 3-9,-13 14-7,-11 13 0,-9 8-32,-6 6-20,-2 6-64,-1-1-82,7 2-88,7-3-225,-29 37-63</inkml:trace>
  <inkml:trace contextRef="#ctx0" brushRef="#br0" timeOffset="109972.29">4471 16862 712,'16'-4'248,"-7"8"-61,12-1-130,-6 17-51,-6 25 59,-5 28 89,-8 95-22,-22 52-39,-16-11-43,23-99-17,12-64-17,3-11-7,7-7-3,2 21-6,1-20-75,6-13-135,6-19-63,39-93-201</inkml:trace>
  <inkml:trace contextRef="#ctx0" brushRef="#br0" timeOffset="110289.3082">4759 16839 1444,'0'0'324,"0"0"-246,0 0-78,7-3-35,14-1 35,11-4 11,22-3-10,13-5 11,51-10-1,21 5-11,-101 21 1,-6 4-1,35 4-11,-19 10-16,-15 12 5,-9 12 22,-12 20 12,-7 19 18,-13 69 4,-16 22-7,15-127 5,2-2-13,-9 42-5,6-7-2,-7-7-5,3-3 1,-3-1-8,-7-5-45,-1-8-99,0-11-165,-54 9-234</inkml:trace>
  <inkml:trace contextRef="#ctx0" brushRef="#br0" timeOffset="110693.3313">4930 17401 1493,'-4'4'241,"1"-2"-158,-5 4-65,0-2-11,2 2-5,1-5 8,2 1 4,3-4 2,0-5-16,0-9-3,-3-14-64,1-18 11,2-13 47,8-8-25,7 8 11,8 13 23,3 9 60,3 23-57,0 13-3,-2 17 0,-2 12 1,1 9-1,-3 9 6,1 0 11,-7-1-5,2-6-9,-8-6-3,-4-7-3,-5-3 3,-4-6 16,-12 5 8,-9 3 24,-11 1-19,-12 3-11,-13-2-6,3-13 0,1-2 0,5-10-11,13-6-1,11-6-52,12-3-120,85-73-514</inkml:trace>
  <inkml:trace contextRef="#ctx0" brushRef="#br0" timeOffset="110914.3439">6270 16641 1115,'3'11'87,"0"2"-36,2 12 12,1 8 13,-3-2 11,-3 1 2,-3 5-20,-1-5-33,-1 4-23,0 2-13,2 5-337,-16 59-512</inkml:trace>
  <inkml:trace contextRef="#ctx0" brushRef="#br0" timeOffset="111088.3539">6246 17535 1694,'-4'5'300,"2"0"-222,-1 0-78,3-1-9,3-3 9,2-1 0,4 7 1,10 5 22,5 8-23,9-3-51,2 4-209,50-3-296</inkml:trace>
  <inkml:trace contextRef="#ctx0" brushRef="#br0" timeOffset="111587.3824">7312 17039 1468,'-5'0'320,"4"0"-160,-1-5-160,10 10-31,20 0 31,17 6 60,20-1 4,65-1-22,31-14-21,0-12-7,-77 7 1,-48 4-15,-6-1 0,-5-1-105,26-10-129,11-35-296</inkml:trace>
  <inkml:trace contextRef="#ctx0" brushRef="#br0" timeOffset="111820.3957">7737 16484 780,'-3'0'1059,"1"5"-990,1 13-69,1 27 0,-2 19 6,-1 72 5,-10 48 2,-7 42 7,7-71-2,3-37-11,10-70-7,4-7 0,0-7-70,11 33-128,12-23-170,67-37-691</inkml:trace>
  <inkml:trace contextRef="#ctx0" brushRef="#br0" timeOffset="112075.4103">8377 16740 1725,'0'-6'329,"4"2"-284,9-6-45,13 14-11,20 2 11,11 10 0,4 14 0,0 23-12,-4 11 12,-9 12 14,-12 10-14,-8 4-1,-11 1 1,-9-3-13,-8-3 13,-8-15 0,-3-9-36,0-6-134,7-20-122,13-45-340</inkml:trace>
  <inkml:trace contextRef="#ctx0" brushRef="#br0" timeOffset="112279.422">8939 16613 1839,'-7'2'230,"-3"6"-167,-13 11-36,-10 22-18,-11 18-9,-14 23 10,-53 81-2,-24 46-7,18-15 8,90-152-9,13-9-54,9-11-141,-3 26-160,77-35-629</inkml:trace>
  <inkml:trace contextRef="#ctx0" brushRef="#br0" timeOffset="112608.4408">9603 16423 849,'0'-6'1164,"0"4"-1028,2-6-136,-2 11-37,0 8 8,0 4-14,-4 13 26,-2 8 16,-5 10-91,-11 5-83,-10 10-73,-11-2-115,-8-1 107,0-10 104,5-16 104,9-9 48,15-10 149,14-11 125,10-2-55,10-8-76,7 1-73,15-3 23,12-4 21,12 2-33,7 1-34,6-3-22,-5 4-25,-6-4-1,-15 5-160,10 0-392</inkml:trace>
  <inkml:trace contextRef="#ctx0" brushRef="#br0" timeOffset="112983.4623">9537 16852 1456,'0'3'235,"3"10"-223,3 10-11,-1 15-1,-2 23 8,-11 18-5,-12 67 39,3-93-17,-13 57 10,-6-8 1,-1-10 0,6-14-8,11-21-11,7-25-17,10-23-2,6-15-25,11-25-16,9-18-161,12-32-18,11-10 42,5 1 180,-2 7 19,-3 26 97,-5 20-8,-7 14-63,-4 16 3,-5 17 12,-5 19 7,4 17 37,-5 18-20,-3 26-15,-7 9-56,-9 0 46,-7-3-31,-2-26-12,1-11-16,2-20-120,0-16-212,-13-43-193</inkml:trace>
  <inkml:trace contextRef="#ctx0" brushRef="#br0" timeOffset="113374.4846">10983 16284 1241,'-3'-4'683,"-4"8"-683,-11 11-44,-21 26 20,-15 26 24,-65 62 8,-27 26-2,7 0 7,99-108-11,9-10 5,8-9 0,-20 27-7,22-26-93,15-19-36,12-20-11,10-15-107,14-18-207,11-11 337,6 3 117,1 7 95,-4 20 92,-7 13-38,-11 20-2,-9 17-39,-10 24 45,-11 23 24,-10 72-26,-18 30-22,18-126-45,-1-2-51,-7 43-15,4-15-12,6-9-6,8-9-57,4-6-128,3-10-277,18-17-513</inkml:trace>
  <inkml:trace contextRef="#ctx0" brushRef="#br0" timeOffset="113675.5018">10812 16842 1449,'6'-17'570,"4"8"-493,14-14-68,14 13-2,12-2 2,10 1-8,5 5 26,4 6 6,-9 11-1,1 7-13,-7 6 8,-11 5-10,-16 7-17,-5 9-6,-17 10 6,-10 18 1,-23 71 8,-14 27 8,-7 11-7,22-78 2,16-57-11,2 0 1,3-6 5,-11 33-5,7-14-2,0-20-17,0-14-82,1-7-138,-39-22-276</inkml:trace>
  <inkml:trace contextRef="#ctx0" brushRef="#br0" timeOffset="114073.5246">10697 17278 1795,'-10'-3'231,"4"0"-171,-8 0-54,2 6-5,7-3 10,4 0-11,2-3-15,9 3-42,11 3 57,14 6 1,14-1 11,7-2-12,8 4 0,-3-8-2,-1-2-11,-7-6 13,-7 0 6,-11 1-6,-17 4 0,-6 2-36,-12 2 12,-9 11 24,-6 5 96,-12 10-12,-6 3-35,-3 4-1,3-11 6,4-5 20,5-12-28,3-5-4,1-7-12,-2-13-30,1-5-11,0-9-6,3-5-40,5 6-22,3 8 7,7 16-65,-4 19-584,-29 64-327</inkml:trace>
  <inkml:trace contextRef="#ctx0" brushRef="#br0" timeOffset="178723.2224">26802 2850 1032,'-9'-15'191,"0"1"-79,-6-9-62,5 7-26,1 4-9,2 7 0,4 0 25,-2 2 4,2 3-13,2 3-14,-1-3-17,-1 4 0,0 1-8,-1 6 7,-10 18-5,1 13 5,-7 21 1,0 21-1,-12 71 1,26-104-1,-10 54 0,3-8 0,-1-7 0,8-2 1,-1-6-1,5 2 0,1-8-5,4 4 5,4 6 1,13 72 1,0 52-1,7 45-6,-9-75 6,6-50 0,0-19 0,-13-61-1,2-7 1,-3-8-2,12 32 2,-5-15 0,-2-23 0,1-12-4,1-11 4,6-12 42,9-11-6,13-20-12,10-12-9,0-7-6,-1-6-3,-5 7-5,-4 2 5,-7 6-4,-2-1 7,-4-6 0,-1-6 7,-4-7 7,-3-12-5,-3-6 7,1-2-7,-6-6-3,11-56-4,2-22-10,-7-7 8,-17 127-8,-3 9-1,-1 4 13,-1-39 13,-5 12 2,-1 7 11,-3 9-1,-2-3-16,-3 4-11,0 3 1,1 0 9,-2-4-12,2-2 0,0-6-3,0 0-6,0 2 0,4 7 0,-2 0-1,1 7 1,-1 5 0,0 9-33,1 5 6,-3 9 27,3-4 10,-2 6 7,-5 1 2,4-3-7,-4 3 0,0-2-1,0-3-1,-3 0-1,3-2-8,1 2 5,-1-1-4,1 2-1,2 2-1,1 5 0,2 2-9,5 2-3,0 3-6,-1 3-14,-1-3-34,1 3 66,-1 1 2,-1-3 13,5 3-6,0-1-3,-1 0 0,2-3-6,-1 4 1,-4 0 0,-1 1 0,-3 5 5,-2 3-6,0 2 1,-2 8 0,1 0-1,0-3-1,1 5 1,1-2 0,4-1 0,0-3 0,3-3 0,1-5-1,1-5 0,1 0-5,-2 4 4,1 3-4,0 3 5,-2 6-16,-4 8 11,6 1-6,-5 2-9,5-3-33,4-1-96,0-3 18,7-3-24,2-4-114,3-2-55,22-13-185</inkml:trace>
  <inkml:trace contextRef="#ctx0" brushRef="#br0" timeOffset="179917.2906">27395 5767 1290,'-3'-12'144,"1"7"-14,-4-11-37,6 14-93,0 4 0,-3 4-21,2 11 5,1 12 15,0 29 1,0 20 9,-2 76 0,-11 33 12,-2-24 7,6-129-10,-2 2-7,0-2-1,-13 37-1,3-2-9,-2-15-27,10-9-81,8-16-63,5-15-153,9-12 93,3-21 42,39-132-324</inkml:trace>
  <inkml:trace contextRef="#ctx0" brushRef="#br0" timeOffset="180268.3107">27358 6222 337,'4'-45'245,"-1"12"-2,0-34 9,-2 29-33,-1 15-66,0 13-36,0 6-69,0 4-48,0 4-20,2 5-20,7 13 34,6 10 6,4 19 1,6 17 11,-1 11 7,1 5 4,-3-3 10,1-5-12,-2-14-9,-2-8-3,1-8-8,-4-11 14,1-6 2,-7-16-2,1-3 0,-5-7 27,-3-8 76,1-3 1,6-15-11,10-24-27,4-25-54,24-83-8,-1-63-13,2-8-6,-19 128 9,-19 61-8,-1 13-1,-4 6-13,5-16-43,-2 20-49,-3 18-244,-2 23-304,14 95 80</inkml:trace>
  <inkml:trace contextRef="#ctx0" brushRef="#br0" timeOffset="181080.3572">28175 6838 1022,'0'1'228,"0"-1"-117,-2 0-42,2 1 58,0-1 5,0 0-49,0 0-47,0 0-33,-1 3-3,-1 0-39,-3 12 12,-4 8 25,-8 15-17,-4 7-101,-7-2-77,2-2-152,-47-15-467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55:5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3966 4292 1293,'-3'-3'252,"0"2"-63,-4-7-88,7 9-58,0-1-37,2 0-6,8 0-13,10 3 11,11 1 1,23-1 1,10 1 1,10 3 6,5 3-6,3 6-1,0-4-1,45 11 1,18-6 0,28-20 1,-49-7 0,7-20 0,15-2 11,0-6-11,-10 7-1,-10 13 0,-7 6-2,-4 4 1,1 8 1,-3 4 0,-3 6 7,-5 3-6,7 2 0,-2-10 0,0-10 0,5 0 8,-17 1-8,5-12 0,1-1-1,1 1 0,-3 3 1,-4 1 0,-6-2 6,-9 6-6,-46 4-1,0 4 1,-1-2-1,31-2 0,0 8 1,-4-2-1,-5 4 1,-3 0-1,-1-2 0,-2 6 0,2-6 0,2-1 0,1-2 2,-5-2-1,-7 1 0,-11 0-1,-7 0 0,-12 1-1,-6 1 0,-7 0 1,-2-2 24,-2 0-3,2 0-6,0 0-14,2 0 5,-1-2-6,1 2 6,1-2 0,-2 2 3,1-1-9,-1-2 1,-2 3-1,-1 0 0,1 0-47,-4 3-22,-4 0-79,-4 3-185,-54 9-404</inkml:trace>
  <inkml:trace contextRef="#ctx0" brushRef="#br0" timeOffset="26661.5249">4175 5130 1183,'-4'-9'139,"4"7"-77,-4-9-62,4 18-23,-2 7 18,-1 10 5,0 18 105,0 16 20,-2 18-31,2 15-40,-4 59-4,1 9-19,-8 4-8,7-43-13,-6 7-2,-1-1-2,0 4 0,8-87 4,-4-2-10,6-8-27,-8 38-91,5-5-80,2-3-287,-2 59 24</inkml:trace>
  <inkml:trace contextRef="#ctx0" brushRef="#br0" timeOffset="27081.5489">4194 5567 1048,'-8'-16'105,"3"5"11,-5-11-10,7 9-11,2 4 7,-1 7-8,2-2-46,2 8-48,5 4-25,7 12 24,8 17 1,2 16 1,0 20 13,-1 9-4,-6 11-2,-4 7-7,8 55 5,-13-105 15,5 46-4,3-17-11,0-23 3,-2-20 0,-2-21-2,0-11 23,-1-16 81,6-19-4,3-30-46,23-78-29,5-54-14,9-27-12,-28 88-6,-1 9 1,-9 11-1,-8 63-25,-3 5-25,0 9-8,6-31-38,-3 24-27,-7 17-44,-2 19-83,-22 64-470</inkml:trace>
  <inkml:trace contextRef="#ctx0" brushRef="#br0" timeOffset="27811.5907">5126 6077 1064,'-4'3'82,"-1"7"-82,-1 12-18,1 12 17,1 6-1,4 5 2,0-3 8,4-7 26,1-7 13,-1-7-5,0-15 28,0-2 74,-2-8 2,-1 1-46,-1-4-44,0-10-34,-1-7-15,-1-4-7,-4 1-36,1 6-27,1 13-20,2 5-79,2 13-384,-1 50 12</inkml:trace>
  <inkml:trace contextRef="#ctx0" brushRef="#br0" timeOffset="28359.622">5684 6725 1319,'-7'-13'156,"2"7"-84,-6-10-46,5 16-26,1 8 0,-3 10 1,-3 12 6,-3 19-6,0 9 1,4 7 7,0 6-3,6-5 1,4-13 8,10-2 3,4-16 2,4-4-5,9-11 19,6-8 2,5-6-4,3-8-2,5-8-12,-1-7-8,4-5-2,0-1-8,-4-5-21,-2 5-69,-4 0-144,30-48-396</inkml:trace>
  <inkml:trace contextRef="#ctx0" brushRef="#br0" timeOffset="28576.6345">5943 6831 1227,'-4'-2'232,"1"2"-131,-3 0-72,2 11-28,-3 12 7,1 9 16,-1 9 2,1 12-7,-1 3-7,-1 7 2,-2 3-7,-3 4-7,0-2 9,-1-5-9,1 1-84,6-7-157,6 52-295</inkml:trace>
  <inkml:trace contextRef="#ctx0" brushRef="#br0" timeOffset="28938.6552">6235 6944 1022,'5'-13'216,"-2"4"-36,6-8-105,4 8-51,0 5-17,9-1-6,8 2 8,13-4-7,8 3 5,3-6-5,-1 0 4,-5 1-5,-11 3-1,-10-3-12,-10 0-27,-10 3-21,-7 4-41,-8-2-128,-13 8 151,-10 6 48,-14 15 30,-13 15 48,-6 18 45,-7 19 31,-7 9-29,0 10-7,7-2-16,10-8-37,17-13-19,22-12-16,19-16-77,15-13-73,12-15-10,13-19 56,12-17-172,90-118-237</inkml:trace>
  <inkml:trace contextRef="#ctx0" brushRef="#br0" timeOffset="29132.6663">6491 7108 688,'-2'-2'369,"1"2"-77,-2-2-227,-1 10-65,-3 12 0,-1 9 90,2 15 9,-1 8-25,5 6-17,9-6-5,7-4-19,5-12-15,5-4 0,4-9 5,5-1-13,1-10-1,4-2-9,-1-3-105,3-3-226,47-14-383</inkml:trace>
  <inkml:trace contextRef="#ctx0" brushRef="#br0" timeOffset="33710.9281">5397 6728 337,'-3'-4'201,"1"0"20,-2-1 4,-2-2-39,-1 0 6,-3-4-44,1-2-8,-2-4-52,0 6 10,1 1-46,4 2-26,5 5-26,2 3-15,9 0-74,11 3 89,14 5 0,9-2 18,7 2-10,-4 2 2,-6 4 8,-11 1-3,-5 1-13,-2 10-2,-2 5 0,-2 12-7,-8 16 7,-10 10 0,-8 13 23,-16 6 1,-3 2-8,-12-2-7,-5-1-8,-8-4 11,-4-6-11,-2-12 0,2-6-1,4-15 14,1-13-5,8-11 0,12-14 3,10-6 1,14-2-13,8-8-3,9 0-1,13-6 4,17-6 25,10-4-13,18 0-3,4 4 9,-3 6-1,-5 2-1,-11 2-14,-7 5 4,-7 4-6,-7 3-16,-7 4-93,-4-1-169,-5 4-98,19-14-282</inkml:trace>
  <inkml:trace contextRef="#ctx0" brushRef="#br0" timeOffset="34100.9504">6340 6708 1045,'-3'-16'261,"-4"3"-8,-4-16-101,-2 7-43,-2 2-10,5 4-31,-1 7-29,2 5-17,5 4-22,1 0-12,-5 10-2,-6 9 14,-8 17 12,-8 16-4,-5 19-7,-6 12 1,-2 11 5,-19 61-6,45-105 5,-9 50 0,13-8-6,9-9-7,14-7 7,8-6-1,6-1 2,7-4-2,5-6 1,2-6-16,-3-8 15,2-10 1,-3-9-7,-4-13-13,-5-4-79,2-14-91,-1-10-79,34-84-447</inkml:trace>
  <inkml:trace contextRef="#ctx0" brushRef="#br0" timeOffset="34467.9714">6444 6877 959,'-5'-7'171,"2"2"-59,-3-5-25,4 5 62,5 1-53,10 2-47,12 2-22,12 2-13,18-2-5,6 0 0,10 0 3,-5-2 7,2-2 7,-13 3 2,-7 1-8,-11 1-5,-9 6-15,-13 9-9,-13 5 9,-14 10 30,-16 17 19,-16 7-19,-19 11-19,-10-1 2,0-2-11,6-14 3,7-5-5,10-14-38,6-10-41,1-6-59,8-16-146,-30-67-402</inkml:trace>
  <inkml:trace contextRef="#ctx0" brushRef="#br0" timeOffset="34897.996">6422 6799 982,'-2'0'306,"0"0"-125,1 0-115,-4 7-46,0 15 8,-4 17 64,-4 22 2,-2 13-35,-2 9-29,1-1-14,0-4-5,8-5-2,-2-2-8,3-6 11,2-5-12,3-11-36,0-16-76,4-15-41,0-14-56,4-14 62,7-21-172,3-15-4,4-16 114,9-2 209,-1 5 138,-1 18 120,-4 15-41,-6 14-52,-2 12-79,-2 13 16,-3 7 27,7 9-32,0 13 1,5 3-26,5 8 16,4 3-29,6-1-31,0-4-5,1-8-16,-5-3 2,0-3-9,-5-7-1,-8-3-131,-3-9-33,-6-5-96,-5-7-60,12-66-18</inkml:trace>
  <inkml:trace contextRef="#ctx0" brushRef="#br0" timeOffset="35257.0165">7365 6530 1333,'12'-11'188,"-1"4"-121,11-9-44,-6 10-17,1 8 6,-4 6 3,-2 11-14,1 6 20,-2 6-5,-6 6-15,-8 8 29,-11 10 9,-13 6-21,-6 6-18,-11-1-24,1-5 9,4-10-5,15-16 4,11-15 7,5-12-2,9-5 11,6-3 23,1-3 46,6-1-3,9 1-35,10-1-19,6-3-1,0 4-11,0 0-24,-4 5-71,1 6-88,-5 9-93,27 33-394</inkml:trace>
  <inkml:trace contextRef="#ctx0" brushRef="#br0" timeOffset="35477.0291">7556 7402 1363,'7'-3'248,"3"-1"-155,10-2-8,8-3 20,6 0-34,12-5-34,11 3-14,5 0-10,5-2-12,-1 3-1,-5-2-18,-9 4-57,-13 0-84,-9 1-144,-6-23-353</inkml:trace>
  <inkml:trace contextRef="#ctx0" brushRef="#br0" timeOffset="35694.0415">7900 6928 1176,'-3'0'150,"-2"1"-54,-6 9-69,-3 14-20,-3 19 29,-2 18 59,-2 19-5,0 4-32,-1 13-17,3-1-25,-10 54-5,2 6-4,18-106-7,3-5-99,-6 54-160,1-1-336,11 86 362</inkml:trace>
  <inkml:trace contextRef="#ctx0" brushRef="#br0" timeOffset="35987.0583">8460 7335 637,'3'-6'183,"0"5"-72,0-3-42,-1 2-26,-2 2-43,0 0-129,0-2-249</inkml:trace>
  <inkml:trace contextRef="#ctx0" brushRef="#br0" timeOffset="36217.0715">8463 7218 812,'3'-6'325,"0"-5"-113,3-1-86,7 0-59,4-2-22,8 6-15,10 4-7,5 9-5,-1 13-12,0 13 9,-8 17 48,-4 11-18,-8 9-26,-10 6 8,-9 4 9,-6 2-15,-6 1-21,2-11-36,4-8-79,1-24-98,3-12-134,-4-48-153</inkml:trace>
  <inkml:trace contextRef="#ctx0" brushRef="#br0" timeOffset="36438.0841">8839 6989 1312,'0'0'210,"-1"5"-210,-6 11 17,-4 10-17,-8 11 66,-5 12-15,-2 6-9,0-1 12,-4 9-18,-2-3-20,0-2-4,0 1-4,2-10-8,6-6-63,5-14-104,9-9-298,-11-32-106</inkml:trace>
  <inkml:trace contextRef="#ctx0" brushRef="#br0" timeOffset="36752.1021">8953 6757 1267,'16'-14'183,"3"2"-98,17-17-56,0 11-19,-4 7-1,-3 5-9,0 12-6,-6 11-27,-4 9 6,-8 11 27,-9 10 0,-15 4 20,-12 6-7,-9 0-7,-9-4 12,1-8-3,1-6-9,12-12-5,10-9 5,12-10-5,8-8 11,5-2-3,4 0 53,7 0-37,7 0-11,6 4-14,5 4-73,4 0-138,64 16-327</inkml:trace>
  <inkml:trace contextRef="#ctx0" brushRef="#br0" timeOffset="37031.118">9564 7018 1244,'0'7'161,"0"2"-140,-2 14-9,0 9 0,2 11 39,-3 10 60,0 7-5,-4 13-34,-3 10-18,-10 6-28,-6 10-5,-20 53-8,-13 8-13,37-114 6,-1-9-3,-19 36 12,6-15-15,2 0-8,2-3-88,8-14 48,7-14-202,8-32 86,3-103-578</inkml:trace>
  <inkml:trace contextRef="#ctx0" brushRef="#br0" timeOffset="37271.1317">9647 7284 1011,'21'-17'206,"-1"6"-44,20-15-38,4 8-11,5-2-38,5 11 1,1 3-8,6 3-26,-1 3-12,1 3-18,0 1 0,-4-2-5,-6 1 0,-8 0-7,-12 0-66,-10-1-120,-18 4-318,-63 9-324</inkml:trace>
  <inkml:trace contextRef="#ctx0" brushRef="#br0" timeOffset="37636.1526">9881 7383 1025,'6'-6'318,"7"0"-229,14-11-55,10 4-11,8 0 26,2 7-10,-1 10-15,-2 5 3,-7 6-27,-10 4-4,-12 1 4,-10 3 17,-10 4 14,-12 7-7,-15 5-18,-10 9-6,-4-2-13,-3 2 4,7-9 9,6-3 0,10-10-1,12-10-7,9-2 2,9-13 6,3 2 9,6-2 12,4 2 90,7-3-42,3-3-25,3-4-19,-4-2-11,2 2-7,-2-4-7,-7 2-4,-2-2-83,-4 0-78,-4-6-104,3-63-315</inkml:trace>
  <inkml:trace contextRef="#ctx0" brushRef="#br0" timeOffset="38057.1767">9945 6530 1235,'6'-4'105,"0"0"-105,6-6-19,1 2 19,8 4 1,-3 4-1,3 4 0,1 8-2,-8 2-4,-3 7 12,-8 2-6,-10 1 1,-6 9-1,-8 9-14,-7 0 14,0 0 0,3-1 0,9-17 0,9-8-17,9-11 17,6-8 21,5 1 32,1-1-17,8 6-6,0-1-12,2 8 18,2 5 10,-6 3-16,1 1-16,-8 7 13,-3-4-15,-3 1-3,-6-5-9,-5-3 1,-5-3 50,-13-1 8,-21-2-59,-21 3-78,-205-17-498</inkml:trace>
  <inkml:trace contextRef="#ctx0" brushRef="#br0" timeOffset="38785.2183">5530 6083 633,'0'-3'309,"0"3"-151,0-3-38,0 3 25,0 0 4,-3 3-35,3 0-54,0-2-48,3 5-12,6 5 0,9 4 8,8 8 1,13-1 15,13 0-6,9-5 20,16-3-5,64-6 6,58-20 18,44-15-18,-49-6-17,12 1-5,-10 8-11,-19 3 0,11 1-5,-21 10 5,-7 2 14,1 2-14,2-1-5,-10 0 8,-14 0-1,-13 7-7,-14 0-1,-12 4 1,-14-4 1,-53 0-2,-2 0-18,-4 0-9,27-4-2,-12 2-7,-11-2-42,-10 3-37,-8-4-55,-26-16-49</inkml:trace>
  <inkml:trace contextRef="#ctx0" brushRef="#br0" timeOffset="43204.4711">5715 4977 178,'0'-10'814,"-4"6"-695,3-9-1,-1 8-46,0 7-1,1 1 22,-2 2 10,1-3-34,1 0-42,-1 4-26,1 3 0,-1 13 23,-1 12 15,-1 12-11,-5 12-4,-3 6-13,-6 9-5,-5 6 3,-5-1 3,-6 2-3,-4-8-9,2-12-50,4-10-47,8-10-100,9-7-268,-15 16-195</inkml:trace>
  <inkml:trace contextRef="#ctx0" brushRef="#br0" timeOffset="43752.5025">5768 5089 1043,'-2'-19'154,"0"4"47,2-15-48,-3 9-36,0 7-1,3 9-35,0 1-51,-4 11-30,4 3-27,0 11 5,0 15 22,-2 11 13,-2 11-6,-6 10-6,2 4-1,1 3 0,-5-6 9,9-5-8,3-9 1,7-16-2,7-9-2,-1-15-22,9-5 24,-1-14 8,6-12 19,-2-7-6,0-8-5,-3-8-2,-3-5-8,-5-5-5,-1-1 8,0-8-3,0 1-6,4 2-1,-7 7-11,4 5 0,-5 11 0,-3 10 11,-3 12-15,-5 8-23,0 9 1,-4 2 5,-2 9 33,-2 11 6,0 8-1,-3 8-4,2 3 7,-2 7 4,3 3-3,0-1 0,5-6 0,5-3-9,5-7-9,8-8-109,5-7-62,8-7-93,72-7-83</inkml:trace>
  <inkml:trace contextRef="#ctx0" brushRef="#br0" timeOffset="44028.5182">6235 5563 523,'-7'10'261,"3"1"-102,-7 11-21,3 1-7,5-11-37,6 0-20,7-10-31,8-7-5,8-4 80,6-7-55,7-11-31,-5-4-17,-6-2 0,-10-1 10,-11 4-25,-11 3 30,-9 0 32,-14 6-41,-12 12 4,-11 9-13,-6 15-3,-2 6-3,12 7-6,13 1-27,18-2-219,24 1-119,74 5-144</inkml:trace>
  <inkml:trace contextRef="#ctx0" brushRef="#br0" timeOffset="44854.5655">6758 4896 1342,'0'-1'237,"-1"-2"-84,-1 2-94,4 1-59,5 1-21,9 3 21,11 2 25,10 2 17,4 0-7,2-1-1,-9-1-11,-2-2-4,-5 0-10,-2-3-3,2 0 3,-8-1-7,2 3-1,-7-3-1,-3 0-28,-3 1-30,-4-1-8,-1 0 7,-3 2 7,-4 1-26,-2-3 39,-5 5 22,-5-3-2,-5 0 7,5 2 11,0 0 1,6-4-6,7 3-11,-1 1 2,4-1 15,-2 8 0,-2 1 13,4 7 14,-2 2 2,0 6 8,1 4 4,1 5-7,0 1-10,1 10 3,1-1-6,0 6-1,1 7-8,-6 0-3,-1-7-3,-5-2 4,-5-3-1,-4-8 3,-7-6 0,2-8-1,-5-7-4,3-10 8,2-8-1,5-6 5,1-4 20,2-4-12,3 1-3,4 3-4,4 1-10,5 5-10,4 1-10,4 6-14,12-2 24,7 2 36,12-3-6,2 0-5,6-3-8,-4-2-10,0 1-6,-4 0-1,-2-2 6,-3 6 3,-6-4-9,-4 4-21,-10 4-52,-2-1-169,0-3-134,31-23-428</inkml:trace>
  <inkml:trace contextRef="#ctx0" brushRef="#br0" timeOffset="45030.5756">7599 5380 1297,'-7'-7'258,"-1"1"-45,-8-8-51,3 7-59,4 0-49,4 3-34,5 0-20,8 4-128,8 10-193,73 33-236</inkml:trace>
  <inkml:trace contextRef="#ctx0" brushRef="#br0" timeOffset="45484.6015">7799 4891 1281,'-10'-9'196,"4"3"-130,-6-5-36,8 9 6,5 0 39,6 1-75,13 1 35,14-3-34,12 6 19,7 0-4,0 4-14,-3-1 7,-9 2 3,-5 0-11,-7 1-1,-10 0-7,-5-1-35,-8 3 12,-6 1-1,-6 6 31,-8 4 3,-7 5 3,-6 2 15,-4 4-15,0-1 6,-1-2-12,2 2 8,-2-4-8,0 1-74,3-5-117,-1-2-104,-28 3-178</inkml:trace>
  <inkml:trace contextRef="#ctx0" brushRef="#br0" timeOffset="45921.6265">7790 5002 754,'2'-6'282,"-2"2"-25,4-3-83,-1 2-62,-6 6-28,2 6-70,1 3-2,1 11 24,2 10 10,-6 9-4,-1 11-22,-10 12 10,-2 8-9,-6 3-5,2 1-4,-4-3-3,8-5-9,4-18-24,5-14-79,7-15-95,3-10-14,1-7-4,2-9 107,5-11-14,3-12 4,9-15 83,2-6 30,1-8 6,6 6 91,-2 11 71,-3 11-19,-2 18-71,-1 12-36,-2 8 21,0 6-24,0 13 6,-1 5 15,1 3-3,-4 2-11,-1-3-8,-1-1-19,0-2-4,-2 6-9,-2 4-21,3 7-81,-5-3-34,0-4-430,4 15 38</inkml:trace>
  <inkml:trace contextRef="#ctx0" brushRef="#br0" timeOffset="46288.6475">8540 4615 1036,'12'-9'136,"-2"3"-83,11-4-20,1 10 19,-1 10-10,-2 10-23,-4 9-19,-2 6 0,-5 9 0,-6 2 2,-12 2 13,-9 4-15,-11 3-11,-10 1-131,-4-5-11,3-2 93,13-13 46,9-10 14,11-14 6,11-10 69,9-4 154,10-8-31,8-4-49,2 4-62,4 0-53,-1 1-16,-4 5-12,-1 2-6,-3 8-71,-6 6-116,13 41-302</inkml:trace>
  <inkml:trace contextRef="#ctx0" brushRef="#br0" timeOffset="48369.7666">6228 6787 752,'-1'-3'242,"-1"2"-62,-4-5-75,5 3-24,-1 3-14,1-1-7,1 1-19,0 0-16,-2 0 8,2 1 8,-1-1 16,-1 0 6,-1 0 0,-1 3-9,-2-3-6,-1 0-6,-3 0-11,-2 3-17,5 0-4,0-2-4,-2 2-5,2 8-1,-3-4-1,0 6 0,-2 4 0,4 1 1,-5 6 1,4 1-1,0 2 0,0 3 0,-2 2 0,1 6 1,4 3 0,3 4 0,3 3 0,3 4 9,2-4-9,-1 4-1,1-10 0,0 2 0,0-6 0,0-3 0,-4-3 1,2 1 0,-1-3-1,1 0 2,-2 0-1,4 2 1,0 1-1,-2 3 1,3 1-1,1 4 0,-3-2 0,1-3-1,-4-1 1,1 0-1,2 1 1,-1-5-2,0-1 1,-2-7 0,1-10 6,1-5-5,-3-1-1,0-6 1,0 2 1,0-3 7,-3 0 0,3 0 7,0-4 35,-6-7 20,-1-4-37,-2-14-13,-7-9-9,3-13 1,1-8-13,1-10 0,4-6-1,1 1 0,3 4-6,2 7 7,-1 3-1,2 4 1,-1-2 0,2 0 1,-1-6 0,2-4 8,-1-7-8,1 3-2,2-3-4,6 1-16,6 9-14,2 8 20,9 4-16,6 8 14,3 4 16,3 7-13,4 3 7,-2 8-8,-1 1 13,-5 6 1,-6 2-4,-8 7 5,-7-2 1,-7 6 9,-5 3-2,-2 0-8,-3 0 1,2 0 13,-3 3 4,3-3-8,-1 3-4,1-3-5,-1 0-1,-2 0 1,-1 0-1,-3 1 6,-3-1-5,-7 5-2,3-1 1,-7 3 0,1 5 0,-5 5 0,5 2 0,-2 3-6,5 4 6,3 0 1,3 0-1,4-8-1,3-1-19,3-6-23,2 3-47,0 4-84,3 9-110,13 46-313</inkml:trace>
  <inkml:trace contextRef="#ctx0" brushRef="#br0" timeOffset="48976.8013">6570 6928 1176,'-3'-6'292,"0"2"-148,-3 0-33,-2 0-7,3 2-37,0 2-22,3 0-20,1 0-25,0 2-15,-1 3 3,-1 9 12,0 2 0,-3 12 1,-1 4-1,0 3 11,-1 2-4,-1 1 8,-1 2 0,-2-1-1,-2 1-5,3 5-3,-5 2-5,1 4 10,0 3-10,-1-1 0,1-2 5,0-6-5,2-7 5,1-6-6,4-8 0,-1-4 1,-1 0 0,5-4 5,-1-2-4,1-3-1,2-3 5,1-4-6,1-1 0,-1-2-23,0 5-10,1-2-1,1-2-19,-3 1 11,3-3 15,0 3-7,0-6-1,0 2-25,3-4-40,2-12-277,17-69-279</inkml:trace>
  <inkml:trace contextRef="#ctx0" brushRef="#br0" timeOffset="49284.8189">6464 7316 1020,'2'-4'251,"-2"4"-64,0-7-28,0 2 26,0 5-38,0 0-81,1 2-66,8 2-6,6 6 5,9 9 0,10 6 1,2 7-9,3 7-14,-2 4 23,-2 3 59,-4 3-8,-3 0-33,-6-4-3,-4 2-5,-4 6-10,-2 0 2,-2-2-11,-2-8 9,-1-14-35,-2-11-29,2-2-56,-4-10-50,0-2-65,-2-8 62,-5-15-151,-9-86-365</inkml:trace>
  <inkml:trace contextRef="#ctx0" brushRef="#br0" timeOffset="49688.842">6437 6912 996,'-7'-12'162,"2"4"-30,-3-7-18,3 1 25,5 2 2,0 5-31,0 3-37,1 3-16,-1 1-18,-1 1-16,-1 2-23,1 0-19,-1 6-4,-1 13 23,-1 15 8,-4 12 25,-3 6-15,0 8-5,-1-3 2,0 3-3,3-6-1,-2-2-10,4 0 8,1-4-8,-3 0 0,1-2 1,-1-1-1,1-4 8,-1 1-8,4-8-1,-1-5-15,2-10-64,4-13-98,0-5-87,4-11-86,2-56-516</inkml:trace>
  <inkml:trace contextRef="#ctx0" brushRef="#br0" timeOffset="50672.8983">5412 6684 787,'-8'-7'275,"5"0"-41,-10-10-72,3 5-45,-3 1 3,7 3-3,1 5-17,7 0-55,4 2-45,11 1-30,13 0 30,12 0 41,12 0-5,-2 0-3,-3 1-8,-7 2-5,-3 0 1,-8 1-3,-8 1-18,-3 8 0,-6-1-13,-5 11 4,-5 6 9,-1 8 8,-3 9 1,-3 10 4,-3 11 4,-1 0-7,-4 5-9,-1-7 1,2-9-2,3-8 0,-4-10-2,-2-8 2,-4-2 6,-8-3 7,-5-5-2,-9 1-1,-4-3-8,-1-4 7,-4-2-8,1-1 5,7 0-5,4-4-1,12 3 0,8-4 0,10-2-2,4-4-8,4 3-7,4 1-10,3 6 5,9 1 8,7 0 5,6 2 9,2-7 14,3-2 11,5 0-13,3-1 3,0 1-1,9-3-1,-2 5-4,-2-3 2,-1-2-2,-6 1-2,-8 0-1,-5-2-5,-10 0 1,-10-2-1,-6 4-1,-3-2 0,-3 0 0,-3-2-1,-8-4-33,-4-5-74,-7 0-102,-5-8-152,-53-52-819</inkml:trace>
  <inkml:trace contextRef="#ctx0" brushRef="#br0" timeOffset="51297.934">5397 6746 1150,'0'-1'252,"0"1"-98,0-4-73,4 2 20,3-3-20,11-7-27,10-2-29,10-4-5,4 3-7,-1 1 5,-7 10 0,-2 8-10,-7 8-2,-1 5 0,-4 8 15,0 3-2,-5 3-2,1 7-7,-2 1 1,-7 6-5,-1 6-6,-6 2-9,-6 7 9,-15 5 8,-12 0 0,-11 1 4,-16-2 3,-4-4-9,-6-2-5,2-13 5,5-8-4,11-13 5,10-8-1,12-9 3,16-7-1,4 0 2,8-4 10,4 4-2,0-2-18,6 2-38,7 2 7,14 4 31,11 2 22,13 4-1,3-2-4,5-1 11,-6-3-4,-2-2-9,0 0-3,-5-4-4,-4-7 1,-4 2-8,-8-3 5,-6 1-5,-9 1 0,-8 1-1,-6 4-24,-3-5-12,-4-1-76,-8-3-130,-48-45-213</inkml:trace>
  <inkml:trace contextRef="#ctx0" brushRef="#br0" timeOffset="51957.9718">5469 6698 1214,'0'-9'155,"1"-1"-109,2-8-4,0 7 29,5 2 7,7 2-29,7 3-28,13 4-1,6 4 1,5 3 15,5 1 16,0 3 1,-6 6-7,-8 0-22,-9 5-19,-7 5-5,-8 3 0,-7 5 7,-10 8-7,-9 11 18,-11 4 6,-9 8-9,-10 1 5,-5 0-1,-4-2-7,-1-7-12,-2-3 1,0-7 11,-4-5-5,-1-2-7,2-8-8,7-7 8,6-4 0,14-7 0,7-7 1,16-5 5,4-3-6,6 0-7,4-3-23,8 6-68,12 0 98,12 3 17,16 0 18,10-1 4,2-3 7,0 2-1,-2-4-7,-2 0-11,-2 0-5,1-4-7,-10 1-7,-3-1 2,-8-2-4,-4 3-4,-13 1-2,-4 2 1,-9 0-1,-4 0 0,-6 2-10,-3-2 4,0 3 5,-1-1-6,2-2 7,0 1 8,1-1-8,0 0-18,1 0-41,-2 3-119,-7 1-170,-19 19-324</inkml:trace>
  <inkml:trace contextRef="#ctx0" brushRef="#br0" timeOffset="53661.0692">8739 6169 381,'-6'1'190,"1"2"-115,-6 0 6,3-2 102,4-1 84,2-1-27,2-1-75,0 2-37,2-1-11,0-2-32,0 2-58,0-3-27,2 2-17,4-4 17,2 0 19,2 1-2,6-1-7,-1 0-8,-2-4-1,4 2 0,-8 0-1,-1-1-9,-3 0 2,-1 2 7,-3 1 1,-3 5-1,0 0 6,0-1 10,0 0-16,4-2 0,-2-3-30,3 4-7,-1-3 22,4 4 7,5-2 8,8 2 9,10 0 5,8-2 22,13 1 10,14-6-17,58-8 8,25-2-19,-14 6-4,-52 7-14,-47 3 10,-5-1-2,-4 4-1,24-2 5,-13 1-1,-12 1-10,-16 0-1,-6 0-23,-4 3 4,-2-3 19,0 0 10,1 0 2,1 0 3,0-2-15,1 1-22,1 1-28,3-3-74,3 3-79,-2 0-10,2 4-136,6 18-159</inkml:trace>
  <inkml:trace contextRef="#ctx0" brushRef="#br0" timeOffset="56965.2582">10870 4061 899,'-11'-11'147,"0"0"-42,-5-12 63,2 5-28,11 2 19,0 5-53,3 3-2,0 2-52,6 6-52,14 7 0,6 5 14,16 10-5,11 8-8,5 7 10,-5 10-10,1-2 0,0 10 0,-7 0 10,-1 6-5,-1-4 0,0-5 1,0-4-1,2-8 8,4-12-7,3-7-5,6-15-2,8-9 0,5-11 2,2-12-2,-2-7 16,-8-4-2,-10-4-13,-11 5 10,-11 10 2,-10 7-13,-13 15-25,-4 10-20,4 14 15,0 11 23,2 16 6,8 6 1,2 6 0,6-1 0,5-9 9,-3-8-4,4-12-4,-4-13-1,-2-9 66,5-7-36,2-12-5,10-13-25,19-11 25,53-33-17,12-12-8,-89 59 2,-6 0 4,33-19 3,-13 10-2,-17 8-1,-11 5-4,-13 11-1,-11 4-1,-2 3-22,-2 0-56,2 3-117,0 3-372,-9 26 61</inkml:trace>
  <inkml:trace contextRef="#ctx0" brushRef="#br0" timeOffset="58316.3355">10896 933 649,'-1'-6'326,"0"3"-98,-3-11-114,4 6-39,-1 2-17,1 2 16,-3 4-19,3 0-38,3 0-17,0 0-41,3 3 28,6 4 13,7-1 13,4 3-6,2 3-6,4 0 6,-2 4-7,4 3-6,0 11 6,-1 11-1,0 11-1,-3 13-4,-7 14-1,-4 9 6,-6 11 1,-3-4 1,-4-10 5,-1-17 6,-2-17-11,0-20 5,1-10-6,-1-10-8,1-5-100,1-4-130,4-6-226,21-55-189</inkml:trace>
  <inkml:trace contextRef="#ctx0" brushRef="#br0" timeOffset="58572.3501">11442 959 1277,'-5'-5'188,"3"1"-98,-4-3-84,-3 11-6,-5 8 0,-13 5 8,-5 13-7,-8 11 0,-10 4 16,-5 10-1,-3 0 4,-1 3-7,1-3-1,13-6-4,9-2-8,12-5-27,9-7-184,12 4-158,41 13-111</inkml:trace>
  <inkml:trace contextRef="#ctx0" brushRef="#br0" timeOffset="58955.372">11773 992 1300,'-2'0'189,"2"0"-175,0 0-14,2 7-84,4 4 61,5 9 11,13 5 6,9 2-12,8 5 18,3-3 17,2-1-8,-10 1-8,-4-3 1,-7 1 23,-6 0-13,0 5-12,-5 3 8,-4 4-7,0 6-1,0-2-6,-9 2 5,-2 2-5,-9-5 5,-4-3 1,-17 2 2,-14-4 23,-12-2-11,-15-3-2,-2-5-12,7-13-105,12-4-176,-18-38-235</inkml:trace>
  <inkml:trace contextRef="#ctx0" brushRef="#br0" timeOffset="59426.399">12002 917 1083,'0'-3'257,"0"0"-106,0 0-94,3 6-57,4 11-42,10 2 35,4 13 7,12 9 7,4 13-7,3 5 0,-1 0 0,-1 0 1,-5-4 5,-1-6-6,1 1 1,0 1 7,2 4-8,1 3 0,0 2 0,-6 2 0,-11-4-1,-8-4-14,-10-8 0,-13-5 15,-9 3 10,-23 4 2,-20 2 9,-53 29-11,-21-5-2,102-51-8,9-7-81,-25 14-213,-9-2-154</inkml:trace>
  <inkml:trace contextRef="#ctx0" brushRef="#br0" timeOffset="59825.4218">12832 960 1255,'0'-1'204,"1"-1"-114,1 0-65,4 1-7,6-6 17,10 0-17,8 0-9,10-1-8,8 0-1,1 2 1,-1 5 1,-8 1-2,-13 4-1,-8 6-11,-11-1-48,-5 13-7,-6 3 43,-6 9 24,-12 12 0,-3 8 0,-6 2-26,-2 7 26,4 2-5,-6-2 4,1 1 2,-1-5-1,1-10 0,2-12-27,1-9-8,4-15-74,6-3-133,-22-39-112</inkml:trace>
  <inkml:trace contextRef="#ctx0" brushRef="#br0" timeOffset="60132.4393">12795 976 959,'2'-2'199,"0"4"-125,-1 2-74,4 8-57,-1 7 57,1 11 47,-2 15 17,-3 12-11,-5 11-5,-4 7-2,-1 11-11,-4 3-10,2 4-4,1-4-12,-1-3 2,-2-3-2,2-3-3,-5-1-5,-3-9-1,7-13-37,4-19-29,1-17-93,7-12-57,4-12 126,4-13 7,34-84-412</inkml:trace>
  <inkml:trace contextRef="#ctx0" brushRef="#br0" timeOffset="60344.4515">12839 1666 21,'0'-3'829,"2"3"-550,1-3-198,2 13-66,3 6 42,8 4 39,4 7 5,7 0-1,4 5-22,8 2-10,6 3-8,1-2-24,0 0-23,-6 3-7,-7-7-6,-7 2-16,-2-3-45,-8-5-74,-6 1-99,-4-2-263,-19 8-216</inkml:trace>
  <inkml:trace contextRef="#ctx0" brushRef="#br0" timeOffset="87909.0281">1470 9734 1001,'-10'-16'253,"4"0"-46,-7-13-103,5 11-38,5 2 24,3 2-26,5 1-31,11-3-15,6 0-3,13 2 12,7 2-6,7 8-12,-3 5 8,-5 11-17,-6 2-5,-8 9 5,-10 9 0,-7 13 1,-13 16 12,-18 23 4,-42 65-17,-32 19-6,64-123-18,1-8 7,-24 38 11,11-27 1,17-21 5,17-14 17,7-13 8,7-4-4,3 1-12,12-3 8,11 1 2,12 0-2,5-1-11,1 6-5,3 2 4,1 4-5,2 1-91,3 3-226,94 25-367</inkml:trace>
  <inkml:trace contextRef="#ctx0" brushRef="#br0" timeOffset="88083.038">2366 10318 880,'0'4'786,"6"6"-778,-3 9-8,1 7 0,2 12 33,-2 1 61,1-6-29,1-2-32,3-7-14,1-5-3,-1-3-16,0-6-199,-12-14-515</inkml:trace>
  <inkml:trace contextRef="#ctx0" brushRef="#br0" timeOffset="89600.1248">3985 10028 831,'-2'0'119,"2"0"-97,0 0-21,-1 0 47,-1 0 33,1 4-36,1-1-45,3 1-9,1 6-2,5 1-44,0 6-88,-2-1-52,4 7-361</inkml:trace>
  <inkml:trace contextRef="#ctx0" brushRef="#br0" timeOffset="91595.2389">3625 9953 1354,'-2'-2'201,"1"0"-112,-3 2-89,2 8-33,1 14 18,-2 9 15,0 16 58,-3 16 14,-4 16 5,2 9-20,-3 9-30,-11 54 0,-5 20-14,-12 17-12,16-57 8,2-30 1,14-61-10,2-6-49,5-8-58,-2 23-43,5-20-36,8-21-139,23-68-139</inkml:trace>
  <inkml:trace contextRef="#ctx0" brushRef="#br0" timeOffset="92099.2677">3603 10016 1211,'-2'-4'183,"2"2"-104,2-4-64,4-1 3,3 4 14,10-4 14,9 3 5,10 1-19,4 7-10,2 5-2,0 4-19,-3 5 9,-4 4-10,-7 5-14,-9 2-5,-12 11-13,-12 8 32,-19 11 14,-18 17 10,-14 3-24,-13 2-24,1-10 15,8-18 0,13-20 18,15-18-6,16-11 24,10-8-18,8-3 7,9-5 0,9-11-16,14-2-7,8-1 1,9 11 6,-1 4 0,0 11 25,-5 11 2,-4 5-1,-12 12-26,-6 9-3,-12 12-5,-13 14 8,-13 5 15,-14 9-15,-11-1 32,-11-7-13,-9-11 5,-5-8-10,-2-11 10,-3-9-14,-2-9-10,6-9-112,6-9-200,-32-45-411</inkml:trace>
  <inkml:trace contextRef="#ctx0" brushRef="#br0" timeOffset="92624.2978">4469 10560 964,'3'1'227,"8"2"-184,5 0-19,10 5 33,7-2 2,5 0 8,11 1-5,11-1 25,6-1-18,4-5-23,0-4-17,-6-1-7,-8-1-16,-3-1 9,-8 1-15,-10-4-30,-9 7-139,11-5-313</inkml:trace>
  <inkml:trace contextRef="#ctx0" brushRef="#br0" timeOffset="92910.3141">4447 11194 852,'16'-4'281,"5"1"-169,21-5-11,12 0 4,8 3 0,6-1-15,1 2-5,6 3-28,0-3-16,0 2-11,1 2-9,-6 0-20,-3 0 11,-9 0-12,-9 0-9,-13 2-58,-11 1-58,-14-2-127,-45 7-406</inkml:trace>
  <inkml:trace contextRef="#ctx0" brushRef="#br0" timeOffset="93744.3618">6048 10155 1354,'-3'6'0,"0"-2"-40,-3 4-67,-3 3 71,-1 0 36,-2 0 12,4-1 6,2-1-6,2-2-2,2-3-2,2-1-1,2-3-7,-2-3-6,1 3-48,-2-4-48,-11-16-147</inkml:trace>
  <inkml:trace contextRef="#ctx0" brushRef="#br0" timeOffset="96161.5001">6149 11564 927,'6'-13'203,"-1"8"-37,8-13-50,8 8-17,4 4-35,13 3-1,8 4-15,6 7 14,0 6-17,1 2-5,-9 6-11,-5 3-10,-9 5-5,-9 4-13,-8 10-1,-17 12 13,-14 17 14,-15 14 3,-15 4-25,-6 4-4,-4-13 4,0-3-5,7-13-8,5-13 7,11-19 1,17-13 6,4-12 7,12-7-13,6-4-1,9-3 1,11-3 2,12-2 38,15-5-10,8-2-13,3-2 1,-1 5-11,-8 1-6,-5 9-1,-8 2-62,-2 8-119,-2 5-145,3 3-276,63 24-28</inkml:trace>
  <inkml:trace contextRef="#ctx0" brushRef="#br0" timeOffset="96678.5297">7450 11942 714,'3'0'301,"-3"3"-163,3-3-63,6 3 18,9-2 8,6 2-34,9 1-11,4 5 4,9 5-33,5 4 7,6 7-11,2 9-10,0 20-11,-6 13-2,-8 20 0,-8 1 4,-16 0-4,-12-3 0,-9-16 0,-9-9 0,-3-17-41,-4-12-71,7-10-74,-19-28-135</inkml:trace>
  <inkml:trace contextRef="#ctx0" brushRef="#br0" timeOffset="96934.5443">8054 11890 1468,'-4'0'152,"2"3"-101,-2 1-39,-9 6 10,-11 11 11,-8 15 18,-8 10 5,-4 5-22,-1 8-5,-2 2-8,-5 6-11,-5 1 1,1 3-10,1 0-1,-1-4 0,12-5-61,5-11-52,11-12-73,10-15-163,19-19-190</inkml:trace>
  <inkml:trace contextRef="#ctx0" brushRef="#br0" timeOffset="97476.5753">8469 11738 1064,'0'2'196,"5"0"-170,1 5-16,4 2 25,1-1-8,-1 1-2,1 3-16,-4-2-8,-1 5-1,-1-1-10,-7 5 10,-4 3 10,-13 11 23,-11 9-7,-9-1-14,-4 4-11,5-3 0,8-13 0,11-6-1,12-10-11,11-6-55,13-7 66,17-4 8,12-2 4,6-7 19,6 0 26,-5 1 35,-6 5 20,-12 3-5,-10 4-49,-14 7-58,-7 6-22,-10 9 22,-15 17 33,-10 7-24,-20 9-9,-10 1-9,-3-6-92,0-3-104,-80 10-361</inkml:trace>
  <inkml:trace contextRef="#ctx0" brushRef="#br0" timeOffset="98216.6176">5818 11004 794,'2'0'198,"-1"2"-166,5 1-4,6 2 58,9 3 44,10 2-1,14-4-7,11-2-8,13-2-29,55-6-16,28-8-3,45 2-13,-38 13-20,13 2-5,-2 5-14,20 3-5,7 2 3,-5 4 4,2-6 8,-4 11-12,-6 1 0,-6-4-10,16-6-2,-7-11 0,-17-8 0,-19-6-23,-21-6-10,-32-7-9,-65 13 0,-17 3-19,-7 2-35,1-11-26,-129-17-629</inkml:trace>
  <inkml:trace contextRef="#ctx0" brushRef="#br0" timeOffset="99501.6911">6362 9593 472,'-3'-9'249,"6"2"-85,-1-5-28,1 1-20,3 3-10,2 4-32,3 6 4,-2 4-18,2 9-2,1 7-40,-5 9 2,-4 14 5,-13 14 17,-11 13-4,-12 11-23,-7 11 16,-5 0-10,2-2-13,1-3 1,8-10-9,9-11-9,8-12-47,11-16-71,6-11-113,7-13-222,30-39-245</inkml:trace>
  <inkml:trace contextRef="#ctx0" brushRef="#br0" timeOffset="100005.72">6478 9563 1062,'-2'-13'171,"-2"5"-18,1-9-73,-2 10-14,4 5 7,-1 2-41,2 4-32,0 8-26,0 17 26,0 12 12,0 18-1,-1 8 1,-1 5 0,-1 7 0,-2-1-12,1 4 13,4-6-11,2-10 5,5-8-7,4-10 2,3-13-1,0-12 11,-2-7 3,4-12 16,-4-8 49,4-13 10,4-9-39,4-15-36,6-8-15,3-12-8,6-9-49,5-11-42,3-3-37,-1 3 17,-8 10 76,-8 13 43,-16 17 4,-7 17 76,-10 7 26,-6 9-13,0 2-25,-4 8-46,-5 9-19,-1 9-3,2 8-7,1 10 5,4 4 1,4 9 1,4 1 0,4 6-5,3 1-69,1 4-94,4-1-280,16 61-94</inkml:trace>
  <inkml:trace contextRef="#ctx0" brushRef="#br0" timeOffset="100296.7366">7100 10184 983,'0'3'329,"-2"4"-320,2 5 3,-3 10-9,3 11 66,0 1-2,5-1-35,8 0-4,2-9-7,6-6-1,1-11-1,0-7 10,1-7 7,-2-9 10,0-8-13,-9-7-1,-5-10-1,-4-6-13,-9-3-18,-7 2-1,-2 11-7,-6 9-13,2 20 2,-4 8-17,1 14-60,-2 9-38,6 6-221,6 38-195</inkml:trace>
  <inkml:trace contextRef="#ctx0" brushRef="#br0" timeOffset="100545.7508">7555 9681 1391,'0'4'108,"-2"-2"-108,4 2-46,3-1 8,5 3-47,8 2-155,38 2-497</inkml:trace>
  <inkml:trace contextRef="#ctx0" brushRef="#br0" timeOffset="101326.7955">7782 9659 1188,'0'0'200,"-2"0"-145,0 0-55,6 0 0,6 2 6,8 2 24,16 1 36,13 2-3,8-4-10,0-3-1,-2-3 5,-6-3-21,-7 1-3,-3 0-9,-6-1-15,-1 0-7,-6 2-2,-1 4-36,-6-1-59,-7 2-16,-7 2 3,-5-3 9,-5 1 66,-13 5 33,-5 0 2,-8 0 5,-4 7-5,1 0 10,8 0-11,4 3 16,7-4 16,2 3-9,8 2 16,2 6 7,2 3 20,3 7-13,0 2-13,0 4-19,3 3-1,-2 9-6,1-1 9,-4 3-9,-5 2 2,-9 7-4,-8-1 5,-13 4-6,0-6-3,-8-8-1,5-6-7,4-13 8,9-19 8,6-4 1,8-9 16,7-3 34,2 0 10,6-1-36,3-4-20,2-6-13,8-6-1,11-2-2,6-4-5,11 5 0,7 2 1,2 9 4,2 6-6,-1 6-1,-5 5-8,-3 2 9,-6 5-1,-2-6 0,-6 2-28,2 1-52,-3-3-139,4-4-232,45-37-342</inkml:trace>
  <inkml:trace contextRef="#ctx0" brushRef="#br0" timeOffset="101484.8046">8809 9964 1449,'0'-3'136,"0"3"-136,0 0-42,5 0 17,-1-1-115,8-2-320,30-6-275</inkml:trace>
  <inkml:trace contextRef="#ctx0" brushRef="#br0" timeOffset="101778.8214">8915 9877 840,'3'-12'193,"5"6"-109,7-14-52,6 3 19,10 3 30,3 2-18,5 6-8,6 5 13,0-1-20,-4 0 12,-3 4-29,-10 0-14,-5 2-17,-10 5-12,-6 5-27,-5 8 10,-4 7 29,-8 12 18,-12 5 3,-10 6-9,-9 3 0,-4 4 3,-4-2-14,-7-8 14,1-2-15,-2-10-11,2-8-103,6-11-127,4-14-115,-40-47-286</inkml:trace>
  <inkml:trace contextRef="#ctx0" brushRef="#br0" timeOffset="102167.8436">8855 9789 1043,'2'1'258,"-1"3"-224,1 6-33,-2 14 38,-2 12 81,-1 15-11,-5 13-7,-1 7 2,-2 11-49,-2 2-14,-4 3-28,-3 1 7,-1-6-4,3-6-16,0-17-28,5-22-9,7-17-64,1-8-20,7-16 61,5-19-42,8-18-167,9-20-5,12-14 155,6 6 119,1 9 126,-6 20 86,-7 20-34,-9 16-85,-5 17-39,-1 9 63,0 18 6,4 5-49,-4 11-14,5 6-17,2 1-13,1-2-13,6-2-14,4-10-3,-3-9-87,-3-14-50,0-10-74,25-33-276</inkml:trace>
  <inkml:trace contextRef="#ctx0" brushRef="#br0" timeOffset="102543.8651">9466 9532 1458,'2'-6'219,"3"0"-137,5-5-52,-2 4 21,4 5 3,2 8-31,8 6-5,-1 9-15,1 3-3,-3 8-8,-5 5-1,-9 11-4,-11 8-4,-14 8-17,-7 3-37,-6-2 20,2-13 32,5-14 19,9-15 1,10-13-1,2-5 54,5-5-9,1 0-22,4 0 4,3 0-2,5 1 68,8-1-25,7-1-34,-1-4-16,3 4-6,-5 0-11,2 2-1,-6 2-38,-3 11-163,-5 39-328</inkml:trace>
  <inkml:trace contextRef="#ctx0" brushRef="#br0" timeOffset="103264.9064">9924 10705 1064,'0'0'244,"0"1"-94,0-1 57,0 3-6,10-3-81,11 0-31,15-3-22,19 2-29,17-8-20,58-8-8,24-10-2,7 7 4,-68 8-11,-55 10 1,-4 0-2,-5 2-26,23 2-36,-13 6-88,-17 5-205,-34 35-377</inkml:trace>
  <inkml:trace contextRef="#ctx0" brushRef="#br0" timeOffset="103510.9204">9877 11405 1339,'0'0'292,"1"0"-215,6 1-77,17 3 80,12 1 88,23-1-48,59-4-38,30-9-26,-2 2-35,-62 3 1,-47 1-11,-1 1-5,-6 2-5,34 2 0,-14 3-1,-7 3-25,-12 2-44,-4 3-42,-4 4-134,-6 1-310,-9 16-96</inkml:trace>
  <inkml:trace contextRef="#ctx0" brushRef="#br0" timeOffset="106507.0918">1656 13352 626,'-4'-7'240,"-1"0"-117,-1-7-37,1 4-4,1 3 4,2 0 32,-2 4-13,2 3-25,-2 0-26,2 0-6,-4 4-14,-6 8-13,0 3-4,-5 5-2,-3 3 3,5-1-9,-4 9 1,5 0-4,-1 5-6,2 1 0,2 2-1,3 1-6,-1 5 6,6 7 1,0 8 0,6 10 6,0 11 0,0 9-6,1 2 6,2-4-6,1-3 2,4-7 10,1-7-12,4-9 0,5-9-6,-1-4 5,4-8 1,-1-4 1,3-1-1,-4-5 1,2-5 1,-5-1-1,-2-11-1,-5-2-1,-2-10 1,2-2 10,0-6 11,2-8 13,8-4-8,2-13-8,7-10-8,3-8-9,1-6 8,1-6-8,-2-5 0,-1-3 4,-5 1-5,-7-3 0,-11-10 1,-3 3 13,-14-7-7,-5 1 4,-7 0-5,-11 2-5,-3-2-1,4 3 0,-3 3-1,2 6 1,7 3-7,0 5 7,4 8 0,2 12 0,4 9 0,2 6 8,0 7-7,2 6 15,-1-1 16,3 9-4,-5 2-18,5-2-9,-1 4-2,0 3-9,-3 1 10,-1 0 1,-1 1-1,-3 3 0,0 2 6,-3 2-5,1-4 0,6 3 0,-4-1 5,0-2-6,2 5-1,0-2 0,-5 7-11,0 6 6,-3 3 6,6 0-20,-3-1-11,8 2 11,4-2-22,1-5 0,6 5-7,0-4-44,9 9-59,2 5-116,42 65-259</inkml:trace>
  <inkml:trace contextRef="#ctx0" brushRef="#br0" timeOffset="107835.1678">2843 14004 1452,'-1'0'215,"1"0"-143,-2-4-67,5 1-4,9 3-1,6-7 33,15-2 13,10-5-17,2 2 5,1-5-25,-4-1-3,1 2 2,-6 2-7,-7 4-1,-6 1-108,-7 7-123,-10 4-90,-5 4-9,-7 0 9,-6 1 75,-6 0 19,0 3 227,-1-4 167,-1-4 58,0-1-18,1 2-56,6 0-7,-3 1-36,3 1-6,1 6-34,0 2-17,-3 7 7,1 5 5,-4 5 11,-4 8-1,3-5 11,-2-2 0,-1-5-3,5-4-18,-1-5-18,4-4-19,1-3-14,4-1-11,0-2 5,4-1-5,-3-2 11,1 4-12,-5 2 0,2-1 1,-3-1-1,3 2 0,-2-1 1,3-2 0,1 2-1,2 0 0,1-4 0,3-3-6,1 1-15,1-3-3,-1 0 1,4 0 17,-2 3 6,5 1 11,-1-1-1,3 4-9,-5 0-1,1-1-24,-1-1-59,1-1-28,0 2-4,0-3-59,3-6-89,37-33-112</inkml:trace>
  <inkml:trace contextRef="#ctx0" brushRef="#br0" timeOffset="108339.1966">3139 14045 1361,'-5'-3'285,"-1"-3"-102,-6-2-46,4 0-59,-3 1-38,-1-1-14,1 3-17,-2 2 1,-4 3-10,-5 7 0,-6 3 0,-2 6 0,-9 6 0,2 9 6,-3 0-5,5 5-1,4-1 1,7-3-1,2 1-1,13-3-11,3 0-4,10 0-4,7 0 20,5 0 9,7-1-8,3-3 7,3-6-2,4 2-5,1 0 5,2-3-5,1 2 1,-5 1-2,-3 0 0,-5-3 0,-5 1-1,-5-2 1,0 5-8,-7-2 8,-4-3-6,-5 2 6,-4 6 26,-7-4 2,-8 7-1,-9-6 6,-3-4-10,-8-4-7,-4-6-7,-3-3-9,3-12-25,2-3-50,9-6-59,6-8-179,-5-39-498</inkml:trace>
  <inkml:trace contextRef="#ctx0" brushRef="#br0" timeOffset="108687.2165">3408 14407 1239,'-1'0'276,"1"0"-165,-2-3-50,5 3-8,4-1-25,11-5 2,7 4 39,19-4-15,1-3-4,3 4-19,-3 1 5,-4 3-10,-3-3-10,-1-1 4,1-1-10,-1-4-10,-2 3-74,-2-1-113,-7 3-331,2 6-235</inkml:trace>
  <inkml:trace contextRef="#ctx0" brushRef="#br0" timeOffset="108897.2285">3498 14859 274,'1'0'1005,"2"0"-893,10-5-88,7-1 141,11-4 35,12-4-61,6-1-40,3-1-30,0 6-33,2 3-22,-8 6-7,-4 1-7,-8 1-25,-4 3-71,-5-1-101,-5 1-145,16-8-384</inkml:trace>
  <inkml:trace contextRef="#ctx0" brushRef="#br0" timeOffset="109137.2423">4224 14380 1494,'1'0'248,"-1"0"-176,0 0-62,1 0 23,7 3-16,10-3 2,10-3 2,11 3-10,4-3-5,-2 3 0,-7 0-5,0-2 5,-6 2 0,-4-4-6,-2 3-72,-5-3-123,1-1-260,-9-4-2,-10-14-155</inkml:trace>
  <inkml:trace contextRef="#ctx0" brushRef="#br0" timeOffset="109319.2527">4550 14342 493,'-10'3'299,"2"4"-2,-13 2-38,3 4-47,-4 6-61,-3 9-46,-5 9-42,-1 8-15,-7 11-16,1 7-10,-4 6-8,0 5-13,7-3 1,2-3 4,8-6-6,9-12-45,9-14-65,6-18-166,9-14-181,18-20 181,78-125-422</inkml:trace>
  <inkml:trace contextRef="#ctx0" brushRef="#br0" timeOffset="109496.2628">4502 14603 948,'3'0'342,"0"2"-255,9 6-42,0 9 54,3 11 24,-2 11 0,5 10-48,0 6-12,6-1-30,0-2 3,4-9-19,0-12-5,-2-9 6,4-12-18,0-9-8,1-11-142,9-14-136,50-108-575</inkml:trace>
  <inkml:trace contextRef="#ctx0" brushRef="#br0" timeOffset="109790.2796">5130 14259 1512,'0'-5'276,"3"-1"-257,5-6-18,1 5-2,5-1 1,3 7-23,5 6 7,4 0 16,3 7 6,1-4 7,-3 1 10,-6 0-8,-6-3-14,-4 3-1,-7 5-30,-4 5 29,-7 17 1,-11 9 33,-9 19-8,-12 4-7,-3 0-7,-1-10-1,6-12-4,7-19 5,3-10-11,7-17-101,2-15-161,-22-93-405</inkml:trace>
  <inkml:trace contextRef="#ctx0" brushRef="#br0" timeOffset="110005.2919">4990 14216 1391,'0'0'308,"0"5"-251,-1 10-48,1 8 12,0 11 21,3 8-17,3 8 1,0 9-7,4 12-10,-6 11 0,-4 4 3,-6 4-4,-2-11 1,0-6-9,2-21-27,4-13-60,2-17-102,1-16-107,5-15-180,14-84-157</inkml:trace>
  <inkml:trace contextRef="#ctx0" brushRef="#br0" timeOffset="110188.3024">5111 14669 808,'4'-11'362,"6"5"-154,4-8-65,0 14-11,7 7-47,2 8-5,4 8 17,4 13-10,2-1-34,0 4-31,4 6-11,-5-3-5,-2-2 0,-7-8-6,-4-11-35,-6-4-88,-4-10-138,-3-1-187,-17-25-63</inkml:trace>
  <inkml:trace contextRef="#ctx0" brushRef="#br0" timeOffset="110568.3241">5650 13864 1038,'7'0'216,"-1"3"-159,6-1 12,1 4 67,-1-4 8,3 1-39,4-2-42,1 7-34,4 0-16,-2 14-13,-4 4-7,-4 8 1,-7 7-20,-7 10-20,-12 3-23,-3 1 55,-9-3 5,2-11 0,-3-10 5,3-9 4,3-6 15,10-6 25,5-4 29,5-6-42,7 1-26,6 1 62,10-1 24,6-1-22,4-1-37,0-5-11,-3-1-13,-1-3-4,-2 2-156,0 0-174,15-7-638</inkml:trace>
  <inkml:trace contextRef="#ctx0" brushRef="#br0" timeOffset="111687.3881">12839 9477 835,'-1'3'247,"-1"0"-128,1-2-25,-2 2 43,1 1 7,1 2-62,-2 3-56,3 7-10,3 8 23,-3 10-10,0 8 4,-6 2 3,-2 8-9,-4 3-3,-7 6-9,-7 5 0,-5-1-3,0 5-12,0-8-29,1-9-74,5-6-116,8-16-122,-9-10-240</inkml:trace>
  <inkml:trace contextRef="#ctx0" brushRef="#br0" timeOffset="112235.4195">12811 9557 931,'1'-6'204,"-1"1"-83,0-2-16,0 6 9,-1 1-18,1 1-50,-2 0-46,2 3-36,0 6 3,0 13 33,0 10 34,-1 14-2,1 6-8,1 7-5,1 5-7,-1 4 2,2 0-13,2-10 1,4-11 8,-3-13 1,3-12-5,-2-15 3,2-6 12,5-9 28,-1-16 7,5-14-19,7-16-19,3-14-18,4-11-1,5-15-41,24-57-62,-41 100-14,14-43 73,-7 18 45,-14 24 1,-10 21 43,-3 15 49,-3 11-30,-3 8-35,-1 8 1,-6 10-8,-3 20 7,0 10 7,-3 8-4,4-1 1,0 0 13,4 0-14,-2-5-13,7 5-6,2-3-4,3 0 1,3-1-9,7-8-48,-1-5-99,1-5-47,7-6-65,-2-5-205,30 0 84</inkml:trace>
  <inkml:trace contextRef="#ctx0" brushRef="#br0" timeOffset="112514.4354">13285 10120 196,'5'1'823,"2"2"-661,3 5-84,5 5 16,4 3 29,3 3 9,5 1 26,2 0-58,0-4-38,-2-4-13,-6-6-19,-4-3 0,-9-3 5,-3-3 8,-5-7 31,-2-9-35,-2-16-24,-3-10-15,-6-6 0,3 10 0,-1 10-8,0 15-7,4 10-15,0 10-39,1 2-30,-2 12-87,3 4-145,5-1-123,29 9-60</inkml:trace>
  <inkml:trace contextRef="#ctx0" brushRef="#br0" timeOffset="113175.4732">13963 9371 1536,'-6'-1'213,"3"1"-150,-5-3-25,8 6 22,5-2-30,5 1-15,14 2 31,16-2 10,16-6-25,9-8-16,4-1-3,-1-5 2,-9 4-7,-12 0-7,-6 3-7,-11 1-102,-10 6-79,-12 2-34,-13 2-49,-11 6-193,-13 5 278,-13 11 162,-3 6 24,3 1 124,8 0 47,14 1-67,8 1-34,9-3 20,10 3 23,4 1 1,8 1-14,-1 2-32,5 0 19,-4-1-15,-2-3-9,-6 2-15,-6 1-15,-5 5-14,-10 8 1,-10 8-5,-8 8-14,-14 1 16,0 0-11,-1-8-6,11-13-8,7-17 8,12-12 9,7-9 4,3-4 41,4-2 3,2-1-18,0-4-15,8-3-15,4-4-7,7-4-1,14 2 8,4-1 3,5 2 0,1 5 0,0-4-1,-1 4 4,-4 2-15,-4 0 0,-5 4-7,-4 3-73,-5 7-173,28 3-463</inkml:trace>
  <inkml:trace contextRef="#ctx0" brushRef="#br0" timeOffset="113355.4835">14937 9790 1638,'-2'-3'303,"2"1"-183,-4-2-83,4 4-37,3 0 0,0 6-16,7 7-5,7 9-72,6 11-171,37 44-443</inkml:trace>
  <inkml:trace contextRef="#ctx0" brushRef="#br0" timeOffset="113758.5066">15553 9345 147,'-7'-15'1328,"5"5"-1059,-4-13-184,-3 13-74,-1 6-4,-1 1 7,-2 7-13,-7 12-1,-3 12 1,-9 19 8,-6 10 0,0 8-8,4 1 7,7-4-8,7-2 0,12-5 1,9-5-3,12-5-8,11-3-4,8-10 14,2-6-12,8-5 7,1-4 5,-1-7 0,-3-6 9,-9 5 38,-10 0-4,-5 1-7,-7 3-18,-4 4-10,-4 3-8,-4-4 15,-4 8-6,-8-4-2,-8 6-7,-12 4-46,-16 9-224,-148 62-619</inkml:trace>
  <inkml:trace contextRef="#ctx0" brushRef="#br0" timeOffset="114390.5427">12018 11085 997,'-4'-4'312,"1"0"-85,-4-9 1,5 6-53,2-1-62,0 3-37,2 5-46,4-4-28,11 0-1,18-6 10,30-2-5,91-9 1,88-7 1,64-9-7,-77 12 10,2-1-10,-10 3 8,21 1-7,-10-7-1,2-5 0,-8-3 0,-28 8 9,-21-1-10,-27 6-4,-39 7 3,-32 11-8,-48 8-20,-8-2-29,-7 4-29,14-2-57,-22 6-60,-16-1 57,-24 1-110,-131 22-649</inkml:trace>
  <inkml:trace contextRef="#ctx0" brushRef="#br0" timeOffset="116694.6745">12543 11587 924,'-1'-6'288,"1"6"-78,0-4-74,-1 4-65,2 3-41,2-2-30,6 8 9,4-4 3,8 3 6,-1 3 22,2 0 11,-2-1 3,-4-3-12,-1-1-12,-6 4-10,-1-7-19,-1 2 0,0-2 14,-4-1-10,0 0-4,-3 0-2,0-2 1,0 2 0,0-2 7,0 0-7,0 0 1,0 0 8,0 0-3,0 0 0,0 0-4,0 3-1,0-3 3,0 0-4,0 1-12,0 7 2,0 3 2,0 7 8,0 0 9,0 9 6,-4 3-9,-2 2 4,-4 2-1,1 4-9,-5 3 1,-1 4 6,-5 0-1,-2 2-6,-3-8 6,-2-3-6,2-5 6,-5 0-6,-6-1-4,-1-2-41,-6 1-18,4-6 10,7-3 22,3-3 19,8-5 11,7 0 1,11-8 0,2-4 7,7-2-1,6-8 12,8-2 9,8-7 14,6-3-8,5-1-2,1 0-22,-2 6-1,-6 2-2,-4 6 4,-4 2-10,-4 5-1,-4 2 0,-2 2-4,-3 5 5,0-4 0,-2 3 9,1 0 3,1 3-3,0-3 0,0 2 0,2-4-3,5 6-6,-6-4 6,6 0 3,-2-1-9,-1 1 0,0-2 1,-1 1-1,-5-3 2,0-1 4,0-1 3,-3 3 4,0-2-1,0 1-4,0-2 2,-2 4-4,3-4-4,4 3 5,-3-2-6,6 1 11,1 0-12,2 0 12,-3-4-1,3 0 4,-6 0 6,-5 1-9,-1-2-11,-3 3 5,-2 0 0,0 0 4,0 0-10,-2 0-2,2 0-16,0 0-24,0 0-25,2-4-82,1-3-187,15-63-875</inkml:trace>
  <inkml:trace contextRef="#ctx0" brushRef="#br0" timeOffset="117190.7029">13236 11704 1043,'-11'2'349,"5"1"-248,-10-1-56,9 5 10,7-4 16,9-2-25,11 3 70,15-2 28,14-4-44,11-3-50,6-7-23,-5-2-11,-2-4-5,-8 7-10,-2 0 0,-4-2-1,-6 3-33,-8 3-37,-12 0-58,-8 5-74,-7 2 56,-12 6-8,-5 4 40,-7 7 78,-13 7 28,-7 7 8,-1 1 34,-2 2 41,2-1 0,9-2-6,8-1 35,5-5-38,11-2-2,-2-3 19,2 4-20,-5 7-12,-2 6 21,-10 14-14,-6 10-20,-7 7-14,-1 1-11,0-7-7,11-14-6,11-12-10,10-15-74,7-6-166,7-10-25,7-7 26,8-18-87,54-83-46</inkml:trace>
  <inkml:trace contextRef="#ctx0" brushRef="#br0" timeOffset="117394.7146">13475 12109 355,'21'-30'312,"3"1"-22,19-24-67,0 10-61,-6 14-54,-14 13-25,-2 16-47,-8 16-17,-6 17 67,-3 19 22,-4 14-5,-4 9-10,-2 6-6,3-10-16,3-11-44,3-16-6,5-13-11,5-11 1,1-12-11,8-8-3,9-11-89,14-16-154,134-111-270</inkml:trace>
  <inkml:trace contextRef="#ctx0" brushRef="#br0" timeOffset="117577.725">14608 11742 1585,'-10'0'236,"-3"2"-163,-5-2-23,6 5-29,7-5-11,3 0-10,5 0-76,7 5-155,3-1 46,36 4-385</inkml:trace>
  <inkml:trace contextRef="#ctx0" brushRef="#br0" timeOffset="117979.748">14643 11639 1225,'4'0'249,"-2"-3"-146,5 3-19,11-4-18,13 0 27,10-3-37,5-2-32,5 1-14,-3 3-4,-8 5-4,-4 5 16,-8 12 1,-10 6-18,-2 14 5,-8 18 28,-3 9-8,0 11-14,0 6-12,4 5 28,3-4-1,3 0-13,0-7-13,1-11 7,-4-15-7,0-15 7,-3-10-8,0-13-39,-3-8-4,2-9-71,22-99-362</inkml:trace>
  <inkml:trace contextRef="#ctx0" brushRef="#br0" timeOffset="118258.764">15331 11487 1417,'-11'-16'480,"2"9"-345,-5-15-92,0 12-40,-1 10 6,-1 7-9,-4 9 2,-6 19 8,-4 14 2,-6 12-1,-7 14-1,-7 8 16,-4-5-5,1-5-3,5-7-12,6-9-6,8-6 0,3-12 0,5-6-69,4-1-118,1-9-136,10 2-225,-5-2-176</inkml:trace>
  <inkml:trace contextRef="#ctx0" brushRef="#br0" timeOffset="118769.7932">15605 11164 952,'6'2'192,"0"2"-26,6 3 20,2 1-51,-2 1-49,2 2-35,-2 6-23,2-1-13,-2 2-5,-3 3-10,-5 2-7,-4 7-10,-6 7 5,-13 5-31,-7 3 4,-2 0 25,0-8 14,4-4-4,5-12 4,10-12 12,4-4-12,8-5-8,5 0-2,12-1 10,9-2 1,13 3 11,5 0-11,-2 6 5,-2 2 18,-7 4 34,-5 2 29,-5 4 17,-11-5-28,-4 5-29,-7-1-26,-6 5-6,-7 4-15,-6-3 6,-13 11-6,-12 0-57,-13-4-180,-112 25-507</inkml:trace>
  <inkml:trace contextRef="#ctx0" brushRef="#br0" timeOffset="119412.83">15082 10626 838,'0'0'315,"0"0"-117,0-2-7,1 2-31,-1 0-28,0 0-43,1 0-40,4 0-19,6 2-16,15-2-1,13-2-2,10-2 2,11 0-11,3-2-1,2 5 9,1 0 17,1 3-16,-2 4-1,2 4-8,-7 3 4,0 0-6,-6 0 0,-3 1-1,-3-6-17,-4 1-9,-8-2-23,-5-5 8,-11-2-7,-7 0-53,-7 0-83,-25-18-77</inkml:trace>
  <inkml:trace contextRef="#ctx0" brushRef="#br0" timeOffset="124432.1171">16481 10887 1295,'-4'-4'174,"4"4"-128,-6-6-19,6 9-1,0-3-16,0-3 4,3 3-4,-2-4-10,1 4-58,1 4-120,3 10-62,17 50-126</inkml:trace>
  <inkml:trace contextRef="#ctx0" brushRef="#br0" timeOffset="124589.1261">16642 11336 1197,'-4'-8'0,"4"-4"-84</inkml:trace>
  <inkml:trace contextRef="#ctx0" brushRef="#br0" timeOffset="125969.205">18317 4695 745,'-3'10'83,"2"6"-83,-2 27-1,-1 11 1,4 16 0,-3 7 11,3 2 19,3 7 18,-2 10 12,5 67 10,0 40 17,-6 44-18,-6-21-33,-4 56-12,2 16-13,-8 22 1,-2 9 0,10 27-11,-8 51 0,4-42 10,-4 4 2,-8-12 49,1 39-17,-1-47-9,1 19-3,3 13-6,1 54 0,1-45-2,7 40-2,11-2 16,8 16 1,13-61-2,4-11-17,6-27 1,-1 14-8,-11-63-5,-2-7-2,-5-36 2,-10-22 12,-2-12-12,-8-9-9,0-50 6,7-16-5,-2-19-1,-1-18-72,1-66-103,3-9-145,-7 40-191</inkml:trace>
  <inkml:trace contextRef="#ctx0" brushRef="#br0" timeOffset="127163.2733">20909 3509 1123,'-3'-7'146,"3"1"11,-1-2-61,13 2-58,11 3-26,13-2-5,8 5 5,5 5 8,-3 4-4,-3 5-2,-3 2-13,-4-1 19,-3-1-19,-7 4 5,-7-3 5,-1 7-11,-9 3 2,-12 8 4,-16 15 3,-19 11-2,-15 9 3,-15 6-10,1-4-1,6-12 1,12-11-6,14-11 5,19-13-10,12-1-53,20-5-1,25 3 34,21 6-16,57 7-37,15-3 21,-96-19 32,-8-5 23,37 15 8,-17-5 35,-14 3 2,-13-3 1,-10-1-5,-10-2-5,-10 4 19,-13 7 17,-17 9-19,-18 10-21,-59 32-24,71-53-28,-37 20-86,14-11-41,26-18-137,34-72-531</inkml:trace>
  <inkml:trace contextRef="#ctx0" brushRef="#br0" timeOffset="127457.2901">22095 3743 1244,'8'-7'170,"-5"4"-119,6-9-40,-2 9-11,1 4-19,-2 4 5,7 4 14,0 8 6,4 6 24,8 9-4,5 14-4,0 7 14,0 13-10,-1 5-10,-7 6-7,-3 10 6,-8-1 3,-6 0-10,-6-4 2,-5-16-10,-2-14-8,-1-17-137,-3-13-187,-17-40-300</inkml:trace>
  <inkml:trace contextRef="#ctx0" brushRef="#br0" timeOffset="127682.303">22586 3664 1657,'-3'-4'198,"0"4"-145,-7 0-44,-14 10-2,-14 12-7,-14 15 0,-9 15 0,-5 10 0,7 4 1,7 4 0,13-8-1,15-5-18,12-8-176,5 0-170,24 47-433</inkml:trace>
  <inkml:trace contextRef="#ctx0" brushRef="#br0" timeOffset="127858.313">23152 3953 1620,'32'-22'185,"0"6"-137,35-24-33,-7 10-14,-12 4 8,-9 5-9,-4 12-18,2 6-168,2 13-285,42 41-341</inkml:trace>
  <inkml:trace contextRef="#ctx0" brushRef="#br0" timeOffset="128042.3236">23184 4408 933,'0'0'817,"2"0"-748,4 0-69,15 10 0,4-3 6,12-3 3,8 1-9,12-2-12,6 1-83,7 0-145,4-4-215,119-37-411</inkml:trace>
  <inkml:trace contextRef="#ctx0" brushRef="#br0" timeOffset="128364.342">24311 3937 1666,'-7'9'132,"-3"9"-132,-4 16-47,3 11 32,6 3 14,9 1 1,8-1 0,12-5 6,2-7 4,6-8 8,2-13 3,-1-13 8,0-12-8,2-13-6,5-11-15,-7-6-30,-4-8-11,-11-3 34,-11-2 7,-14 2 0,-11 2 26,-14 11-10,-8 5 4,-4 15-12,-3 11-8,2 17-13,6 15-2,5 14-177,-3 103-402</inkml:trace>
  <inkml:trace contextRef="#ctx0" brushRef="#br0" timeOffset="129423.4026">22001 3802 1085,'-6'-6'162,"2"2"-69,-5-6-27,2 4-3,4 4-2,3 1-14,1 1-34,12 1-5,14 1 2,12 3 7,18-1-1,4 0 1,0-1-8,-8 1 6,-9 2 3,-10-3 0,-10 4-2,-6 2-10,-4 4-5,-5 6-1,-3 13 0,-6 13 1,-2 19 6,-5 16-6,-4 16 7,-7 63-7,5 12 0,11-120 0,2-8 0,2 42 0,1-21-1,3-21 0,1-19 8,-1-16-8,6-18-1,5-19-72,9-22-286,49-146-322</inkml:trace>
  <inkml:trace contextRef="#ctx0" brushRef="#br0" timeOffset="129656.4159">22631 3790 1307,'-9'-5'218,"-3"-1"-82,-15-3-56,-4 6-46,-5 10-16,-1 5-4,-4 10-4,3 13-8,0 11 5,1 14-6,-4 12 0,0 12 9,2 3-10,3 1 0,9-4-56,7-7-84,8-6-46,19 66-195</inkml:trace>
  <inkml:trace contextRef="#ctx0" brushRef="#br0" timeOffset="130061.439">23126 4005 1087,'-6'-3'202,"3"-3"-92,-7-4 22,7 0-9,1-3-24,4-1-21,1-1-20,5 5-17,-2 1-29,5 0-5,10 3 4,9 2-11,9 2 13,11 4-5,3 6-7,-1 0 6,7 2-5,3-1 4,-1 1-5,-2-5-1,-5-2-36,-12-3-20,-13 0-137,-15 0-115,-38 4-68</inkml:trace>
  <inkml:trace contextRef="#ctx0" brushRef="#br0" timeOffset="130303.4529">22922 4586 1232,'1'3'196,"1"-3"-179,5 0-17,10 0 87,17-7 105,27-8-31,62-24-91,27-4-26,-21 11-17,-91 20-6,-4 6-3,-2 4-8,27-5-4,-11 7-6,-9 7-9,-7 1-130,-7 10-160,28 41-359</inkml:trace>
  <inkml:trace contextRef="#ctx0" brushRef="#br0" timeOffset="131511.522">21736 4753 1074,'-6'-7'254,"5"4"-98,-6-5-12,10 7-93,0 1-17,5 1 1,5 1 25,12 2 22,5 1-32,-3 6-35,0 6-8,-10 5-1,-4 3-6,-10 11 1,-14 2-1,-8 6-5,-8 5-94,-3-1-117,-31 50-428</inkml:trace>
  <inkml:trace contextRef="#ctx0" brushRef="#br0" timeOffset="132367.571">22344 5174 1372,'1'-3'244,"-1"2"-122,2-2-94,4 10-28,3 5-13,9 10 13,9 14 1,6 4 8,9 5 0,6 1-3,8-9 2,8-12 5,3-12 13,8-12-5,47-17-5,21-29 1,22-21-10,-37 9-6,-6-6-1,-4-7-11,-21 12-15,-58 41 8,-8 8 17,-5 0 1,26 2-13,-16 17-19,-6 13 13,-2 14 11,-3 10 7,5 3-1,2 2 1,6-3 1,3-8 9,7-11 14,2-14 22,2-15-6,7-11-5,2-10-4,7-14-12,49-31-7,15-17-11,10-8 8,-43 35-8,-4 10 0,-56 29 0,-4 2-12,-5 5 6,27-8-59,-11 6-53,-11 11-152,8 19-476</inkml:trace>
  <inkml:trace contextRef="#ctx0" brushRef="#br0" timeOffset="136194.7899">20805 6708 604,'-8'12'202,"1"6"-85,-8 15 15,-3 12-7,6 16-46,-1 7 28,4 16 5,4 9-53,2 1-23,1 5-2,2 53-5,-1-103-17,-1 49-2,0-8-1,2-13 2,2-20-11,5-11-18,-1-12-102,3-13-126,25-36-239</inkml:trace>
  <inkml:trace contextRef="#ctx0" brushRef="#br0" timeOffset="136737.8209">20804 6708 1160,'0'-7'165,"0"0"-91,3-7-31,10 9-31,15 3-6,21-1 20,18 3 23,65 0-13,26 5-1,-9 10 7,-115-9-9,-2 6-5,-10 0-5,21 15-22,-22 16 7,-28 14 8,-35 24-16,-74 61-31,-61 13-56,3-35 12,134-92 48,10-7 19,7-4 7,-15 11 1,18-16 0,17-12 16,15-10 10,19-11-20,17-9-6,19-5 0,50-8 0,-77 33 0,39-6 0,-7 7 10,-12 7 19,-11 7-1,-12 9-1,-3 7-13,-7 9-13,-8 8 15,-7 3-8,-9 8 31,-9 3 19,-8 0 32,-16 10-15,-12 3-13,-18 8-22,-55 40-19,-29-13-10,104-80 4,7-4-9,-32 11-6,16-13 0,15-12-45,10-11-87,13-9-129,9-90-357</inkml:trace>
  <inkml:trace contextRef="#ctx0" brushRef="#br0" timeOffset="137073.8401">22076 7256 1381,'3'-3'247,"7"-3"-149,16-7-56,10-3-8,10-2 8,5 3-1,7 0-5,6 0-6,4-1-6,-2 6-2,-6 3-4,-11 0-6,-8 4-11,-11 6 0,-4 4-1,-10 1-4,-2 11-115,-11-1-185,-40 54-430</inkml:trace>
  <inkml:trace contextRef="#ctx0" brushRef="#br0" timeOffset="137381.8578">21947 7870 747,'3'7'129,"2"-3"-94,10 5 40,13-3 147,17-6 67,15-2-70,11-8-70,49-7-25,6-6-49,1-3-24,-89 20-12,-2 2-22,-7 2 1,31-4-11,-8 5-6,-6 1 0,-10 1 5,-8 3-6,-11 0 0,-4-1 2,-7-3-2,-6 0-11,0 1-5,-2-1-22,1 0-56,-5 0-130,-4 3-98,-36 17-345</inkml:trace>
  <inkml:trace contextRef="#ctx0" brushRef="#br0" timeOffset="140205.0192">23938 7971 877,'3'-4'265,"0"0"-139,15-3-19,2-4 52,10-6-9,0-3-35,6-2-35,7 3-34,7 8-23,0 6-10,0 10-2,-9 10-5,-4 12-5,-11 6 8,-4 11-1,-13-1-1,-6 6 11,-13 0-7,-11 5 2,-15 4 1,-14-2-1,-13 4-4,-13-2-1,-1-4-7,-1-6 1,8-7-2,7-9 0,18-11 0,22-10 0,9-8 2,17-3-2,10-2-6,11 0-2,19-8 8,19 2 1,8-1 0,5 5 0,-1 0 5,-4 4 0,-4-3 0,-3 3 3,-17 0-2,-6 3-6,-10 1 0,-8 2-1,-6 1-13,-2 1-74,-5 2-150,2-8-222,24-3-594</inkml:trace>
  <inkml:trace contextRef="#ctx0" brushRef="#br0" timeOffset="140672.0459">25042 8046 1664,'-3'-4'215,"2"1"-124,-4-7-38,6 1-20,4-1-14,8-4-8,13 1-11,14-3 0,4 3 9,4 3-8,-3-3 1,-4 6-2,-9 5 1,-3 2 0,-10 0-1,-5 6-1,-3 7-5,-3 2 6,-3 9-1,-3 6 0,-3 5 1,-6 3 0,-10 4 1,-6 6 7,-11-1-8,-7 3 6,-7-2-4,-1-3 7,5-8-3,0-7 0,12-5-6,4-9 0,11-2-18,0-9-105,3-6-174,-15-47-491</inkml:trace>
  <inkml:trace contextRef="#ctx0" brushRef="#br0" timeOffset="141002.0648">25111 7945 1374,'-3'0'213,"3"0"-105,0-1-84,0 4-18,0 3 10,3 8 31,-2 12 26,3 5-11,-4 6-26,0 4-11,-5 3-7,-4 5 5,-1 2 7,-8 9-2,-4 5-5,-2 11-10,-4-1-1,1-4 2,5-7-14,2-9 0,6-17 2,7-11-1,4-18-1,3-5 2,0-7 7,0-1 0,0-6-9,0-12-59,0-5-124,0-7-174,6-46-565</inkml:trace>
  <inkml:trace contextRef="#ctx0" brushRef="#br0" timeOffset="141272.0803">25100 8479 798,'2'-2'590,"1"2"-424,0-6-94,-3 8 9,4-2 26,2 8-14,6 0-9,10 7-9,2 3-24,9 5-15,4-5 6,2 3-9,3-4-14,-2 4-7,-3-4-10,-3 4 5,-4 2-7,-6-1 0,-8-3 1,0-1-1,-3 0 0,-3-5-26,-4-3-7,-1-7-103,-4-3-106,1-40-206</inkml:trace>
  <inkml:trace contextRef="#ctx0" brushRef="#br0" timeOffset="141909.1167">25663 7771 1190,'0'-4'211,"0"4"-106,3-7-67,4 6-20,5 1 18,10-3 28,1 3 2,11 3-6,-1 1-9,-5 0-10,-7 9-16,-5-3-11,-7 4-5,-4 4-8,-7 7 9,-2 5 1,-11 5-2,-2 6-9,-9-4-33,2-1-13,3-7-5,5-4 15,5-7 10,5-11 7,6-4-4,4-1-7,4 0 20,4-2 10,7 3 0,7-3 1,0 1 7,-3 3-1,3 5 10,-3 3 10,-4-2-3,-5 8-9,-6-4 0,-4-1-2,0 1 5,-11-2 2,0 2 4,-9-1 1,-12 3-25,-16-1-10,-13-2-185,-139 0-432</inkml:trace>
  <inkml:trace contextRef="#ctx0" brushRef="#br0" timeOffset="142480.1494">23453 7463 1178,'-3'-6'207,"0"4"-75,2-2-27,2 3-12,2 1-18,1 0-33,8-3-29,13 2 2,18 0 18,19-1 21,59 2-4,40 3 2,33-3-10,-41 0-13,16-5-11,7-4 0,2 2 4,-5 2-13,8-9-7,-13 2 4,-22-3-6,-20 3 0,-21 0 9,-11 6-8,-10 0 0,-47 4 0,-5 0 0,-4 2 0,30-1-1,-11 1-5,-9 1-17,-6-1-49,-13 2-119,-8 0-278,-51-2-508</inkml:trace>
  <inkml:trace contextRef="#ctx0" brushRef="#br0" timeOffset="143125.1863">23902 6328 331,'-1'-3'732,"1"0"-486,-2 3-137,1 3-82,2 6-21,2 12-5,5 10 32,5 12 37,0 7-16,4 5-12,-5 5 5,-2 3-1,-10 4-7,-7-1-6,-11-1-10,-10-5-5,-10-2 0,-5-13-18,3-12-18,10-11-89,9-11-58,6-14-121,0-49-483</inkml:trace>
  <inkml:trace contextRef="#ctx0" brushRef="#br0" timeOffset="143651.2163">23922 6477 1050,'2'-10'204,"2"3"-53,0-3-58,0-1-15,-2 8-21,2 5-39,2 4-12,0 6-4,2 6-1,1 7 0,-5 7 7,-1 11 10,-6 3 19,-1 11 13,1 0-14,3-5-15,4-3-11,8-10-8,6-5 5,2-7-1,6-12 2,1-6 1,3-9 6,0-12-3,-4-6-3,0-9 9,-6-5-6,0-7-2,-6-6 1,-1-6-10,-3-7-1,0-7 6,-1 0-6,1-1-10,-1 7 9,-3 4 1,-2 17 0,-1 9 0,-1 13 2,-2 9 20,-2 7-19,2 11-3,-4 6-21,1 14 14,1 13 7,0 6 0,-2 5 18,4-2-10,4 1 4,0 0-5,3 2-1,2-5-6,-1 2-41,8-6-123,-2-4-53,45 28-268</inkml:trace>
  <inkml:trace contextRef="#ctx0" brushRef="#br0" timeOffset="143983.2353">24678 6855 1274,'-2'12'142,"2"-2"-95,-1 8-10,4-1 7,4 0-13,4-6 1,4-1-5,6-3-3,1-5-3,2-6-11,-6-4 8,-2 0 3,-7-6 0,-3-5 0,-6-7-9,-3-7-4,-6 0 10,-7 2 43,1 3 41,-2 12-43,2 5-32,-2 5-17,0 4-10,4 4 0,4 4-35,3 0-65,4-2-47,2-1-24,4 1 15,3-2-27,40-6-176</inkml:trace>
  <inkml:trace contextRef="#ctx0" brushRef="#br0" timeOffset="144815.2829">25082 6251 1230,'3'-6'248,"-3"1"-104,7-6-47,7-4-2,8 0-41,10-1-29,2 3-8,-1 6-10,0 1-1,-6 6 0,-5 0-4,-6 4-2,-4 0 0,-9-2-65,-2 0-71,-2 2-31,-2-1 35,-1 1 47,-1 0 26,2 0 34,1-2 7,1 3 1,1 2 10,-1 3 6,-1 6 1,-1 1 52,0 11 29,-1 5 21,2 5-4,-1 3-34,3 0-16,3 3-18,5 2-13,-2 5-7,1 1-1,2 0-1,-6-1-7,-3-4 5,-6-4-5,-6-8 13,-11 2 4,-2-3 0,-6-7-6,0-5 0,7-8 3,8-8-2,11-6 47,5-2 36,3-6-33,6 1-34,1-4-20,1-1 0,5 4-3,1 0 16,3 2 7,4-1-5,-5 1-2,6-1-5,-5 1-16,3-2 13,-3 1-13,0 0-2,3 0-34,2 0-94,12-10-180,83-43-349</inkml:trace>
  <inkml:trace contextRef="#ctx0" brushRef="#br0" timeOffset="145145.3018">26007 6122 1424,'6'-4'180,"1"-2"-138,9-4-41,3 2 1,5 0 10,-5 2-7,2 3-5,0 3 0,-3 6 0,2 1 0,-6 4 1,-1 4-1,-3 4-7,-7 3 7,1 11 0,-4 5-1,-4 4 0,0 7 1,-6-1 0,-9-3 0,-2-2 2,-9-3 4,-11-4 3,-2 0-9,-1-3-18,7-11-102,7-5-44,11-11-98,-3-17-85</inkml:trace>
  <inkml:trace contextRef="#ctx0" brushRef="#br0" timeOffset="145379.3152">26031 6169 1251,'2'0'267,"-2"0"-169,3 0-71,-6 4 1,3 6 23,0 12 36,-2 9-10,-2 17-20,-7 8-27,-4 6-12,-7 6-6,-12 9 3,-1 0-15,1 1-27,4-7-66,12-15-32,2-12-37,10-12-67,3-12-128,22-30-6</inkml:trace>
  <inkml:trace contextRef="#ctx0" brushRef="#br0" timeOffset="145567.3259">26056 6612 1095,'6'0'228,"1"4"-123,7 6-45,-4 13 6,1 8 27,-2 11-10,1 5-13,1-2-34,-1 2-16,2-8-7,2-3-1,-4-7-12,0-9-3,-5-6-61,-1-5-77,-2-9-105,-2-41-132</inkml:trace>
  <inkml:trace contextRef="#ctx0" brushRef="#br0" timeOffset="145942.3474">26504 5800 126,'10'-10'1134,"6"3"-1002,14-13-98,1 14-14,-5 0 16,-1 6 12,-5 4-17,-4 4-20,1 8 2,-8 1-12,-2 9 11,-9 3-12,-11 6-17,-12 10-98,-11 7 16,-4-1 28,7-5 26,8-10 33,10-8 11,10-9 1,4-8 18,4-1 27,3-4 39,6-1 31,3-1 4,2-4-23,5 1-44,-2 4-32,7 0-2,-5 7-13,5 9-5,2 9-129,38 71-444</inkml:trace>
  <inkml:trace contextRef="#ctx0" brushRef="#br0" timeOffset="146230.3639">27077 6977 1064,'6'8'126,"9"-2"-62,7 3 97,21-7 14,6-5-23,13-7-37,3-6-37,4-2-22,0 3-23,-1 4-21,-5 0-6,-3 11-6,-4 0-22,-8 10-29,-11-2-44,-8 3-17,-10 5-49,-13-2-122,-47 31-216</inkml:trace>
  <inkml:trace contextRef="#ctx0" brushRef="#br0" timeOffset="146469.3775">27032 7659 1489,'1'0'357,"2"-2"-244,8-1-88,14-4-2,13 0 10,15-1-3,15-2-12,6 0-8,-1 3-10,-6 1 10,-3 2-10,-10 1 6,-14 6-6,-8 1-12,-8 2-61,-6 3-191,19 24-331</inkml:trace>
  <inkml:trace contextRef="#ctx0" brushRef="#br0" timeOffset="147254.4224">28813 8032 1297,'21'-12'256,"0"0"-67,24-7-67,3 1-26,4 7-38,-3 7-8,-2 9-13,0 11-19,-2 9-4,-9 11-7,-13 3-6,-9 6 5,-11 6 3,-18 8-7,-13 0-2,-12 5 0,-19-3-35,-8-4-14,0-8 22,6-14 10,13-9 17,16-15 0,10-7 1,15-4 30,8-4 34,11-3-34,12-1-22,18-4-8,16 2-1,12 6 1,5-2 5,1 3-5,2-6 0,-8 6-1,-6 1-6,-7-2-38,-6 0-136,67-47-390</inkml:trace>
  <inkml:trace contextRef="#ctx0" brushRef="#br0" timeOffset="147623.4435">30062 7793 1687,'-1'-7'229,"-1"2"-143,1-6-22,1 4 22,1 4-26,10-1-29,14 3-25,17 0-5,13 2 0,6 4 1,4 2-2,-6 9 0,-4-3 0,-5 6-6,-16-4 5,-12 6-14,-16-5 1,-11 13 4,-15 5 9,-15 11 1,-15 8 1,-8 5 5,-2 3-6,0 4 2,6-6-1,2 2 0,5-8 0,3-8-1,2-5 0,2-8-46,4-8-73,5-5-152,11-13-200,0-45-217</inkml:trace>
  <inkml:trace contextRef="#ctx0" brushRef="#br0" timeOffset="147864.4573">30023 7867 775,'-2'0'980,"2"0"-847,-1 10-132,-2 13-1,-4 12 33,4 14 42,2 9-15,5 10-21,-4 6-17,0 9-5,-6 1-7,-11-3 2,-11-1-6,-8-5 9,-4-6-15,3-10 0,3-14-8,8-10-113,12-15-121,5-13-86,16-49-192</inkml:trace>
  <inkml:trace contextRef="#ctx0" brushRef="#br0" timeOffset="148039.4673">29901 8575 700,'3'-2'796,"2"6"-605,13 5-134,7 14-5,10 12 17,5 1 0,4 8-22,4 1-7,7 4 8,3 10-22,2-4-16,-6 0-10,-5-16-26,-10-11-75,-9-15-64,-11-10-204,-20-55-844</inkml:trace>
  <inkml:trace contextRef="#ctx0" brushRef="#br0" timeOffset="148418.489">28740 7474 1538,'-4'-7'213,"1"3"-144,-4-8-33,7 8 26,2 4 40,6-1-32,19-2-41,27-2-13,84-9 4,92-4 14,61-5-7,-90 7-13,-23 3 8,-19 0-11,-23 1-11,-15 5 0,-22 3 0,-8 4 0,-52-2-17,-3 2-50,-3 0-53,27 2-86,-14-2-101,6-6-259</inkml:trace>
  <inkml:trace contextRef="#ctx0" brushRef="#br0" timeOffset="148779.5097">28924 5837 1340,'4'-3'197,"7"4"-154,10 8-42,6 10-1,7 16-1,3 16 1,-3 12 6,-4 15 2,-7 9 1,-10 6 9,-13-4-2,-10-7 11,-11-1-4,-14-7-1,-8 3 2,-13-3-24,2-3-59,-4-9-112,7-13-92,-43 7-70</inkml:trace>
  <inkml:trace contextRef="#ctx0" brushRef="#br0" timeOffset="149402.5453">29185 5901 1283,'-2'-3'214,"1"3"-74,-3-6-59,1 6 3,0 0-39,-2 3-45,-1 0-5,0 11-29,-1 2-13,2 9-4,2 6 20,2 5 19,1 1 1,0 8 10,0 3-6,0 7 7,0 5 10,1 0 8,1-5 7,1-6 1,4-11-14,0-5-6,6-3-6,2-3 12,1-1-12,2-4 9,-2-5 2,1-5 13,-7-2-2,-4-8 5,-1-2 18,1-5 23,2-6-11,7-7-32,2-11-8,4-7-11,-2-9-6,2-10-1,1-18-20,-4-10-18,-1-13-18,-4-1 12,-1 7 31,-5 16 13,-1 15 1,-3 14 0,0 19 6,-1 11 19,-2 9 13,2 8-38,-2 3-20,2 10 5,-2 17 15,-2 15 1,-2 13 17,-3 4 18,-3 8 3,-4-1-3,2 6-17,1-5-7,4-5-6,4-8-6,5-4-9,9-8-74,2-1-109,8-5-82,56 28-276</inkml:trace>
  <inkml:trace contextRef="#ctx0" brushRef="#br0" timeOffset="149741.5647">29786 6547 268,'-1'9'844,"1"9"-760,-3 6-53,3 8 26,0-2 57,6-7 29,1-8-59,7-1-42,-1-10-8,5-2-2,1-5-5,-2-6-9,-1-5 3,-4-3-8,-3-9-11,-4-4-2,-5-5 0,-6 2 0,-5 4 1,-7 2 33,-1 9 23,-5 4 27,0 10-37,0 0-17,4 5-14,0 2-14,11 1-2,4 0-36,5-1-76,6 4 34,2 1-59,8-1-46,-2 3-105,36 0-237</inkml:trace>
  <inkml:trace contextRef="#ctx0" brushRef="#br0" timeOffset="150378.6011">30225 5812 1136,'-3'-7'369,"3"6"-206,3-3-67,2 4-21,6-4-30,11 3-27,10-4-7,7 5-10,0 2 0,3 2 4,-4 0-5,-7-2-12,-3 0-14,-12-2-38,-2 0-35,-10-2-21,-6 2-50,-4 0-197,-4 2 88,-2 2 187,0 3 74,3 0 18,2 0 18,-1 3 33,-1 4 32,5-4 49,-1 8-3,2-1 9,2 1-35,-1 7-8,1 5-23,-1 11 25,-1 7-16,-2 12-36,-2 12-6,-2 12-18,1 0-4,1 3-7,0-12-2,1-11 2,-4-9-4,6-16-5,-6-7 0,3-9 1,-2-11-2,1-6 11,-5-6 4,0-6 12,-4-3 27,4-4 33,2 4-3,7 5-15,5 0-14,4 8-35,12-4-19,18 4 5,16 0 9,17-2-3,9-4 1,1-2-2,1 0-4,-9-2 1,-5-2-7,-15 2 0,-16 3-1,-20 0-17,-9 3-64,-14 4-155,-75 34-327</inkml:trace>
  <inkml:trace contextRef="#ctx0" brushRef="#br0" timeOffset="191348.9445">31975 6887 1547,'0'-10'207,"0"6"-156,2-9-51,8 6-12,14 0 12,20-4 6,63-19 7,43-8-4,15-4 5,-64 15 20,-8 6 11,-9 0-12,-1 4 5,-44 9-10,-1 1-16,-5 2 0,26-2-6,-15 0-6,-16 7-1,-16 3-11,-8 4-26,-11 8-44,-13 18 71,-19 24 11,-23 29 18,-68 93-7,-45 58-10,4 15 11,68-85-11,0 4 6,9-23 22,13-41 1,47-66-9,10-10-9,7-9 3,-12 16-2,16-23 4,11-15 56,7-14 23,7-29-24,32-82-72,47-147 0,19-94-31,-54 132-22,-15-4 11,-15 14 14,-8 26 10,-12 3 7,-7-4 6,-9 37 5,-7 20 1,13 99 5,-1 18 3,3 13-8,-1-18-1,3 23-3,6 14-39,8 20 12,10 24 22,29 87 8,10 85 0,-8 61 0,-18-125 0,5 14 6,6 25-6,-2 20 1,0-10 0,-8-10 5,-8-12-6,-13-23 0,-2-55-1,-12-67 1,2-22-2,-3-4 1,2 16 1,-1-24 1,-6-5 52,-1-11 50,-12-13 7,-9-15-91,-14-31-11,-44-78 1,-29-48-8,-23-2 0,36 66 8,-12-4-9,10-4 1,-2 3 6,9 11-7,54 83-9,9 9 8,12 12 0,-22-20-8,25 21-6,9 16-128,18 21-122,11 23 50,20 24-40,121 158-557</inkml:trace>
  <inkml:trace contextRef="#ctx0" brushRef="#br0" timeOffset="192181.9921">31659 3953 315,'0'-22'885,"3"3"-690,1-18-60,1 11-16,-2 8-13,2 12-10,-2 6-96,0 12-31,8 28-1,9 28 32,23 85 33,1 37 15,6-11-21,-33-128-7,0-12 1,2 0-8,17 32 7,-1-19-1,-4-21 10,-1-14 20,3-27 41,8-19 9,10-28-34,53-79-28,27-58-17,32-39-7,-39 55-5,10 1-8,-22 26-5,-16 29 5,-61 81-1,-7 8-6,-4 12-29,23-19-39,-8 20-38,-8 24-76,-4 24-130,-5 21-47,-3 150-320</inkml:trace>
  <inkml:trace contextRef="#ctx0" brushRef="#br0" timeOffset="192829.0292">31688 9010 1578,'-3'-5'221,"3"2"-167,0 0-54,11 22-93,8 7 70,9 24 23,12 19 76,0 17 2,36 67-7,-53-100-10,22 53-2,-4-6-29,3-6-12,-5-4 16,6 0-14,0-5-11,0-12-8,-1-20-1,1-18 1,4-19 12,9-36 29,12-33 7,67-91 1,34-87-29,9-61-20,-73 86-1,-19 49-29,-56 108-8,-5 15-32,-5 7-48,21-25-108,-12 25-236,-8 24-335</inkml:trace>
  <inkml:trace contextRef="#ctx0" brushRef="#br0" timeOffset="194390.1184">31430 3614 857,'-1'-2'105,"1"0"-43,-3 2-46,2 0-16,-1 4-16,2 0 16,-3 5 9,2 1 52,-3 10-4,2-1-3,0 5-10,-4 5-10,4 5-8,-1 8-7,-1 17-5,3 11-8,-4 15 3,-3 66 1,-5 39 4,-6 44 2,7-59 7,1-19-4,2 1-4,-7 18-1,4 3-5,-7-3-8,2-12 12,1-8 7,2 8-10,0 9 2,0-13 9,-1-28-1,3 8 4,-4 4-3,-2 16-6,3 3-2,-1-10 4,9-5-10,-1 6-6,5-2-1,-2 5 0,5-32 0,-1-9 1,-2 8 0,3 8 5,0 2-6,4-11 1,1 10 7,2-1-8,3 0 0,-2-7 0,5-12-1,-7-75 1,0-7 0,-1-7 0,4 26 0,0-16 1,-5-7 0,0 5 8,1 16 0,1 6 1,1 5 2,-1 7 5,4 1-7,-1-6-1,2 1-1,2-9-7,0-12 8,-1-14-8,-3-7 6,-2-9 2,0-8 0,-1 4-8,-2 0 0,0 6 0,6 4-1,-4 11 2,0 2-1,2 8 0,1-3 0,0-5 1,-1-6-2,0-11-15,1-6-14,-5-6-2,1-9 31,4-11 9,4-8-9,1-7-20,-5 8-43,-6 12-74,-6 18-314,-5 7 178,-17 14-217</inkml:trace>
  <inkml:trace contextRef="#ctx0" brushRef="#br0" timeOffset="199382.404">19447 10483 1454,'-8'-12'66,"2"8"-10,-7-7 2,8 11-32,5 3-15,0-2-11,2 3-9,9 12 9,4 8 33,11 17 10,7 11-5,7 8-23,2 3 0,-1-3-14,-1-5-1,-3-13-97,2-10-69,0-19 1,5-19-35,1-19-14,3-20-19,-1-14 28,-3-6-1,-2-1 196,-8 10 10,-9 15 163,-9 17 34,-11 17-64,-5 13-115,-1 15 87,-3 9 96,-3 13-18,-2 12-58,-10 0-68,-4-2-18,-12 7-14,-13 9-16,-16 7-9,-53 43-202,-14-23-274,9-43 95</inkml:trace>
  <inkml:trace contextRef="#ctx0" brushRef="#br0" timeOffset="199540.413">19377 11234 211,'-5'-14'239,"5"3"-16,3-15-26,23-1-92,16 1 33,18 0 3,56-19-39,22-3 18,7 10-30,-51 20-39,-9 9-8,-55 7-28,-8 6-15,-5 3-7,13 4-149,-16 16-207,-67 74-101</inkml:trace>
  <inkml:trace contextRef="#ctx0" brushRef="#br0" timeOffset="199742.4246">19383 11451 898,'16'3'54,"8"-2"6,26 2 180,63-6-9,34-17-66,-1-22 0,-54 10-74,-54 19-22,1-3-27,-9 0-19,25-13-11,-13 6-12,-14 4-42,-11 2-108,-13 0-67,-49-49-433</inkml:trace>
  <inkml:trace contextRef="#ctx0" brushRef="#br0" timeOffset="199981.4382">19765 10377 1111,'-2'3'195,"2"4"-195,-1 12 9,2 23 3,1 21 81,4 26 21,0 88-6,2 55-39,-5-3-9,-5-84-21,2 0-16,2-3-14,6-9-9,9-2-14,3 0-70,12-19 23,-13-68-182,2-14-207,58 28-198</inkml:trace>
  <inkml:trace contextRef="#ctx0" brushRef="#br0" timeOffset="200216.4517">20735 10701 339,'-1'0'971,"1"4"-957,-2 11 2,-1 20-16,3 30 131,-2 78-23,5 50-26,10 30-41,-11-60 4,-2 1-11,-5-19-13,-1-29-15,6-67-6,-2-6-56,2 8-70,0 33-249,4 9 110</inkml:trace>
  <inkml:trace contextRef="#ctx0" brushRef="#br0" timeOffset="200615.4745">20804 10473 1256,'-13'-10'646,"7"2"-556,-8-9-33,11 11-57,6 4-7,14 2-25,15 0 32,23 2 21,60 0-12,35 2-4,12-2-5,-60-1 0,-63 6 0,-6-4-1,-4 5-10,24 10-2,-17 5-10,-14 12-7,-10 20-12,-7 19 32,-14 78 10,-17 72 15,2 26-9,10-65 1,-4 1-6,6-11 0,-5-28 5,9-8 4,-6-15-1,14-83-9,0-14 2,0-9-1,-2 16-1,4-20 0,-2-11 12,-2-15-12,-5-8-169,-50-113-444</inkml:trace>
  <inkml:trace contextRef="#ctx0" brushRef="#br0" timeOffset="201222.5092">20843 10918 1610,'-4'-6'216,"0"4"-104,-1-4-79,7 6-33,5 2-42,8 8 18,16 9 24,20 3 0,19-2-19,56-17-92,26-43 37,0-20-11,-115 45 32,-4 4 47,-12 3 6,22 0 0,-17 2-6,-20 13 3,-10 4 3,-13 12 118,-10 14-17,-19 19-53,-19 6-23,-48 35-13,-14-25-3,91-53-7,5-3 4,-32 12 6,17-11-2,13-13-1,18-4-1,9-4-8,12-6-45,20-5 36,14-7-2,20-4 11,51-11 20,15 19-19,-89 14 12,-4-3-13,35-1 0,-14 0-1,-16 6-47,-14 2-54,-23 8-60,-21 15-19,-26 13-52,-72 54-118,-56 32 20,7-1 233,129-91 98,13-7 203,6-3-31,-13 12 29,19-17-57,23-11 9,14-9 95,24-12-34,21-6-82,59-34-46,23-16-43,-18-9-25,-101 62 3,-2 1-21,-4-1-51,20-12-141,-16 6-275,-23-33-517</inkml:trace>
  <inkml:trace contextRef="#ctx0" brushRef="#br0" timeOffset="201620.532">21267 10812 997,'1'3'126,"4"-2"-126,3 11 6,1 6 21,5 13 24,-6 17 66,1 7-7,-4 5-76,-1 4 20,-6-5-12,-5 4-1,-4 8 19,-9 12-23,-3 12-13,-5 3-10,-1-2-13,0-11 8,9-17-8,7-15-1,6-21 0,4-19 0,3-7 10,2-6 35,1-1 7,-1-2 13,-2 1-22,0-2-16,0 3-6,0-2 3,0 3-1,0 0-8,0-1-14,0-6-1,-2 0-23,0 0-17,1-2-53,1-7-128,3-4-91,5-6-145,11-68-245</inkml:trace>
  <inkml:trace contextRef="#ctx0" brushRef="#br0" timeOffset="202939.6074">21055 10846 717,'0'0'146,"-1"2"-77,1 0-27,0-1-2,1 13-39,1 4 50,-1 21 20,1 12 20,-2 11-40,-2-1-12,-4-2 18,-3-9 14,0-4-34,2-14-11,4-15-8,1-8 24,2-9 85,0-1 11,-2-11-40,0-5-98,2-14 6,4-21-6,5-16 0,9-18-34,15-5-2,9 5 12,6 16 10,7 21-5,3 23 6,-1 18 13,-1 16 1,-6 14 7,-7 7 8,-4 6-7,-9 3 3,-10-2-7,-6 0-4,-12 3 6,-13 3 38,-10 10-2,-19-1-13,-11 4-13,-15-5-8,-1-3-1,2-6-8,6-14-18,17-8-63,9-13-63,10-9-3,9-13-52,6-5-139,5-5 178,6-2 136,0 3 24,0 10 66,-1 8 31,-2 7-56,1 7-41,4 10 0,2 10 82,3 14-9,3 12 13,-2 4-16,-4 4-2,-1 4-28,-4-2 13,-8-3 2,1-6-28,-5-12-16,5-18 2,-1-9-1,2-8 3,6-7 9,0-8-24,2-15-16,7-15-121,10-21 7,7-14 35,14 5 58,0 7 37,-3 19 9,-5 22 51,-10 11-14,-5 12 2,0 7 2,-2 3-13,-3 7-19,-2-4 6,-5 6-24,-1 1 0,-4 6 12,-2 8 18,-8 6-16,-8 10 4,-8 7-8,-11 0-1,-2-3-7,-1-9-2,6-12-1,8-14-11,8-12-7,5-8-1,4-10-8,6-12-134,2-15-77,11-13 17,6-8 101,6 5 91,-1 15 30,-7 15 96,-6 11 22,-7 8 10,-6 6-29,1 4-39,-3 3 12,-3 12 45,-3 7-15,-5 6-39,-2 1-23,-7 0-14,-1 1-7,-5-1-4,1 4-6,-1-6-9,4-3-63,9-7-36,5-12-20,8-6-55,10-11 15,14-6-12,11-9 128,10 0 43,5 0 114,0 8 45,-8 10-5,-3 2-28,-4 10-18,-4 3-24,0 5-21,-2 2-27,-3-4-18,2 2-3,-1 0-13,-2 2-2,-4-2 0,-3-3-117,-9 7-141,-8 5-197,-45 44 7</inkml:trace>
  <inkml:trace contextRef="#ctx0" brushRef="#br0" timeOffset="205775.7697">20960 12597 716,'-2'0'268,"2"0"-82,0 0-12,0 0 47,0-3 16,2 3-74,1-4-83,0 1-67,6 1 1,8-4 7,11-3 3,10 3-2,8 3-4,1 3 6,2 3-3,5 0-10,-2 5 5,1-2-8,3 3-1,7 2-6,1-1-1,3-5 1,-9-5-4,-15-2 3,-14 2-38,-19 2-73,-10 4-190,-64 46-307</inkml:trace>
  <inkml:trace contextRef="#ctx0" brushRef="#br0" timeOffset="206251.7969">18626 14511 1605,'-4'-4'258,"4"4"-123,-3-3-86,7 2-49,16-9 2,23-2 43,62-27 18,63-16-21,32-7 0,-71 18 7,-18 13-10,-14 2-22,-58 18 1,-4 0-8,-4 2-10,26-5 0,-13 6-39,-13 5-50,-12 6-32,-12 0-170,-9 2-65,-41 16-227</inkml:trace>
  <inkml:trace contextRef="#ctx0" brushRef="#br0" timeOffset="206557.8144">19155 14448 1013,'-2'4'225,"2"-4"-100,-2 0-70,2 7-28,0 15-15,-2 16 30,-6 18-1,-6 15-7,0 7 38,-3 1 3,1-11 15,7-13-25,8-16-26,4-14-3,11-8-9,12 1 27,11-5-8,13 1 7,15-11-8,4-6-5,4-9-19,-3 2-9,-7-1-3,-8 2-9,-9 3-6,-12 5-96,-7-3 56,-11-2-244,-7-10-221,-37-62-177</inkml:trace>
  <inkml:trace contextRef="#ctx0" brushRef="#br0" timeOffset="206760.826">19499 14638 1032,'0'0'219,"0"4"-141,-2 6-76,2 13 26,-2 18 23,0 26 30,2 19-6,-6 70-27,-16 26-6,0-12-9,26-48-13,-5-76-19,1-17 5,0-3-6,-3 22-83,3-11-80,-28 8-301</inkml:trace>
  <inkml:trace contextRef="#ctx0" brushRef="#br0" timeOffset="207007.8401">19446 13138 1731,'-15'-13'228,"-1"7"-146,-14-7-53,4 22-19,-1 12-10,6 20-11,8 20 1,13 25 8,18 71 1,21 31 1,13 14-1,-12-47-54,6 6-223,-16-55-520</inkml:trace>
  <inkml:trace contextRef="#ctx0" brushRef="#br0" timeOffset="207277.8556">20685 13987 1137,'-52'190'128,"36"-74"-46,8-14 5,8-55 35,0 4 10,15 133-32,-3 12-37,-5-85-28,5 12-22,-9-72-13,-1-12-9,1 0-169,3 39-125,3 83-310</inkml:trace>
  <inkml:trace contextRef="#ctx0" brushRef="#br0" timeOffset="207713.8805">20751 13465 1668,'-2'-1'192,"2"2"-188,2-1-4,13 6-42,15-1 42,19 2 12,18 5-7,52-1-4,20 1 8,0-2-7,-42-3 4,-12-4-5,-49 1 10,-5 2-10,-8 0-1,24 10-7,-17 9-10,-14 10 17,-14 16 15,-10 27 24,-15 74 5,-10 46-4,6 0-13,19-67 3,3-4 0,3-2-15,-1 1-3,2 19-3,-4-6 9,2-91-9,-4-3-9,4 7 0,-11 41-2,1-11-19,2-12-69,-8-20-88,6-19-86,-40-34-279</inkml:trace>
  <inkml:trace contextRef="#ctx0" brushRef="#br0" timeOffset="207994.8966">20909 13920 1269,'0'2'220,"0"2"-170,5 12-44,1 9-6,2 17 34,3 7 17,0 3-21,3-1-12,-2-9-6,-1-10-1,1-8-11,-8-7-107,-1 0-86,-6-6-109,-21 2-23</inkml:trace>
  <inkml:trace contextRef="#ctx0" brushRef="#br0" timeOffset="208293.9137">21067 13997 670,'26'-7'134,"-2"0"28,26-2-17,-1 2-29,-5 5 1,-4 1-5,-12-3-19,-7-1-27,-6 2-34,-10-3-32,-8 12-3,-12 3-81,-16 17 16,-16 17-37,-14 14 17,-3 5 50,6-7 28,10-9 9,15-16 1,13-11 12,12-11 31,9-11 89,11-2-72,11-4 48,9-5-18,9 2-25,-1-2-55,-6 6-10,-10 10-41,-12 6-81,-9 14-103,-52 75-429</inkml:trace>
  <inkml:trace contextRef="#ctx0" brushRef="#br0" timeOffset="208506.9259">20893 14611 1512,'-2'0'271,"2"0"-100,-3 0-109,3 2-40,2 0-13,-1-1-9,1 12-1,3 10 1,0 8 0,-2 8-64,0 0-104,0-3-33,-3-11-27,-3-5-48,2-8-2,-5-20-49</inkml:trace>
  <inkml:trace contextRef="#ctx0" brushRef="#br0" timeOffset="209097.9597">21082 14532 845,'9'0'225,"2"2"-106,12 6-10,3 2 31,0 2-17,0-5-11,4 1-16,3-8-31,3 0-25,-2-2-28,-1 2 2,-7 4-14,-10 4-9,-10 12 8,-8 9-5,-9 13 6,-11 13 1,-9-3 7,-8 3-8,0-16 1,-1-3-1,4-9-80,9-9-79,2-11-24,5-15 30,8-17-111,7-12 84,7-14 46,5 0 134,3 2 27,4 6 125,-1 9 76,-6 9 18,2 10-42,-9 13-42,0 2-117,0 2-2,0 12-43,0 6 34,-3 12 52,2 13-34,-7-2-31,1 4-10,-1-2-1,-5-2-10,-2-2-34,-3-5-70,4-7-76,-2-7 24,7-8 54,5-10 102,2-4 9,4-4 2,2 0 10,4-2 37,8-1-2,1 4 8,8 1 7,2 2-23,3 2-18,2 0 9,0-2 3,-2 1-2,-5 2-16,-10 1-24,-5-1-9,-7 0-19,-5 1-7,-5 11-61,-10 15-120,-85 82-419</inkml:trace>
  <inkml:trace contextRef="#ctx0" brushRef="#br0" timeOffset="209344.9738">20713 15561 1223,'0'0'309,"2"0"-171,4 0-94,18 0 7,19-2 91,20-3-34,69-11-28,26-6-10,-23 5-20,-102 13-7,-6 0 11,-8 3-15,23-5-16,-15 3-9,-12 3-14,-8 0 0,-1 3-15,-6-2-74,0 5-58,1 4-51,1-1-157,-9 0-557</inkml:trace>
  <inkml:trace contextRef="#ctx0" brushRef="#br0" timeOffset="210403.0343">24813 11315 1118,'-14'4'189,"6"-1"-66,-5 3-49,5-2 14,10-4 38,16 4-76,24 2 79,73 8-30,72-3-21,13-8-45,-69 0-20,-1-15-5,-6 3-2,-12-11 0,-15 7 1,-58 4-7,-5 3 0,-8-2-10,21-5-98,-23 9-224,-39 12-336</inkml:trace>
  <inkml:trace contextRef="#ctx0" brushRef="#br0" timeOffset="210770.0553">25273 11725 625,'0'0'901,"4"0"-794,4 7-98,14 1-9,11 7 1,14 3 38,2 6-10,-7 4-7,-2-2-20,-15 0-2,-10 1-1,-12 3 1,-14 7 9,-20 8-9,-18 10-18,-11-2-32,-4-4 19,5-12 17,15-9 13,16-15 1,15-3 1,11-6 16,7-3-5,9 3-5,13 2 116,12 5 3,15-3-45,2-4-13,4-6-16,-9-5-13,-5-6-24,-12 2-15,-5-4-6,-11-1-54,-2-9-76,-4-12-157,-12-101-298</inkml:trace>
  <inkml:trace contextRef="#ctx0" brushRef="#br0" timeOffset="210990.0679">25666 10391 1650,'-3'-6'207,"0"5"-133,0-10-40,1 11-20,2 0 0,0 4-14,0 10-31,0 17 13,2 27 17,4 23-107,17 67-123,35 16-251,26 12 239</inkml:trace>
  <inkml:trace contextRef="#ctx0" brushRef="#br0" timeOffset="211417.0923">26720 10816 1097,'3'-19'278,"-1"5"-86,1-12-39,-2 19-9,-2 7-72,1 2-53,0 5-19,0 21-4,3 29 4,1 86 42,4 51-3,-5-8-8,-8-66-8,-4-4-8,-3-10 4,7-60-10,-1-4-9,4 3-9,-4 39-224,4-20-7,7-19-266,19-58-150</inkml:trace>
  <inkml:trace contextRef="#ctx0" brushRef="#br0" timeOffset="211852.1172">26919 10705 1466,'5'-8'185,"-3"7"-146,7-5-39,-3 10 0,7 5 18,-2 0 18,4 7-8,3 13-10,1 9-3,-3 6-15,-3 8-27,-9 5-4,-13 5 1,-10-2-23,-8-4-5,-7-9 23,3-5 23,1-12 5,11-14 6,9-4 0,6-10 1,11 0-30,9 0-21,13 6 51,14 5 6,11 9 10,4 6-15,-1 5 5,-5 0 54,-12 1 42,-10-3 5,-8 4-13,-14 0-26,-11 5-1,-15 1 5,-17 4 9,-12 3-31,-15-3-25,-3-3-13,-4-5-12,4-7-7,5-6-67,6-8-160,-46-10-447</inkml:trace>
  <inkml:trace contextRef="#ctx0" brushRef="#br0" timeOffset="212904.1774">21317 8357 812,'-2'0'139,"4"-2"-2,-4 2-89,4 0 13,-2 0-7,2 2-30,-1 0-24,9 9-7,6 9 7,8 12 15,7 2-1,2 4-5,-1-6 0,-7-7-3,5-13-5,-3-5 5,-8-4 10,0-6 4,-5-4 11,-4-1 16,-5-9 23,-2-6-37,0-13-18,-3-9-10,-5-2-5,-1-4-1,-7 2-10,-5 6-10,-3 9 21,-10 10 0,-5 15-18,2 9-1,-3 17-5,-1 3 7,5 8-10,4 10-57,7 7-51,2 7-45,-6 112-109</inkml:trace>
  <inkml:trace contextRef="#ctx0" brushRef="#br0" timeOffset="213924.2357">24981 14775 123,'10'-6'0,"32"-21"-26</inkml:trace>
  <inkml:trace contextRef="#ctx0" brushRef="#br0" timeOffset="214314.258">24875 14783 1157,'-9'2'151,"4"3"-82,-3-2-30,4 5-12,6-8 8,2 2 7,19 2 0,19-1 114,66 6-30,52-14-36,16-10-48,-48-4-3,-5-9 1,-15 2-13,-21 4-12,-58 15-13,-10 3-2,-7 2-35,10 1-122,-19 1-101,-10 3-206,-63 8-471</inkml:trace>
  <inkml:trace contextRef="#ctx0" brushRef="#br0" timeOffset="214554.2718">25476 14873 882,'-25'18'157,"1"1"-11,-24 23-59,6 5 28,2-1 13,13 6-41,10 3-38,9 8-7,11 5 15,8-6 29,13-3-58,8-15 16,10-8 19,11-6-36,12-9 13,10-11-10,5-13-30,-3-8 6,-14-7-12,-15 0-7,-11 3-199,-18 7-253,-22-9-55</inkml:trace>
  <inkml:trace contextRef="#ctx0" brushRef="#br0" timeOffset="214756.2833">25599 15224 1195,'-5'-4'264,"3"3"-85,-2-2-98,1 13-80,-7 20 0,-4 25 19,-13 82-1,-3 74-11,-2-6 4,19-88-11,5-72 10,3-3-10,4-9 6,0 35-7,2-12-51,5-19-162,8-18-154</inkml:trace>
  <inkml:trace contextRef="#ctx0" brushRef="#br0" timeOffset="214984.2964">25647 14028 238,'-7'-19'1428,"4"7"-1215,-4-8-90,4 14-79,3 9-43,2 4-1,2 19-40,10 31 35,12 76 5,5 35 0,6-3-47,-23-116-154,5-4-141,59 110-393</inkml:trace>
  <inkml:trace contextRef="#ctx0" brushRef="#br0" timeOffset="215215.3096">26425 14656 1710,'-2'5'283,"-4"11"-203,-10 14-67,-2 17 1,-9 18 19,2 11-3,1 5-14,7 8-7,7 1-8,8-4 6,13-4-7,6-8-6,8-12-20,3-2-44,6-14-52,-4-16-131,-6-12-79,10-57-350</inkml:trace>
  <inkml:trace contextRef="#ctx0" brushRef="#br0" timeOffset="215672.3357">26435 14377 1410,'9'-16'210,"-3"-1"-91,12-17-43,5 5 1,3 7 29,7-1-32,3 8-28,7 10-20,2 5-26,0 4-5,-5 6 5,-9 4-24,-4 1 5,-17 3 4,-8 9-24,-11 13 12,-18 13-3,-18 14-71,-14 7-2,-13 1 31,5-9 42,2-10 30,13-12 7,16-13-2,19-10-5,14-10-30,20-3 20,15 1 10,14 3 22,12-3 19,7 4 11,-3-2 5,-4 1 24,-10 1-30,-18 2-36,-9 3-15,-15 7-15,-9 4 15,-15 14 32,-11 8 7,-16 9-15,-9-1-6,-3-7-3,1-7-6,11-7-9,7-11-24,10-5-191,13-9-139,26-11-260</inkml:trace>
  <inkml:trace contextRef="#ctx0" brushRef="#br0" timeOffset="215951.3517">26851 15275 192,'11'8'661,"-1"6"-590,10 20-32,-7 15 51,-4 6 27,2 0-15,-1 0 25,5-9 28,9-5-86,1-11-24,3-18-9,5-12 72,-3-26 0,3-15-35,-3-16-22,-10-12-9,-3 1 6,-12 1-4,-10 8-2,-5 18-42,-11 15-14,-3 16 14,-4 13-1,-7 10-25,1 9-19,1 9-68,6 4-182,-37 71-495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2:51:36.8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7403 5059 348,'-4'-6'710,"0"3"-456,0-6-185,4 12-69,1 3-11,2-3 3,1 4 8,2 3 8,3 5 14,-1 2 8,5 7 15,2 7-16,0 8 5,3 12 10,4 8-16,0 10-11,3 0-4,7 7-5,-1-5 1,6-17-2,6-10 7,3-29-1,9-15 13,4-19-5,6-16 3,5-17-9,1-10-5,2-7-4,-2-3-5,-2 6-1,-2 12 1,0 5 1,-9 12-2,-6 8-1,-8 14 0,-7 5-11,-13 15-11,-3 12-8,-5 12 2,2 13 29,0 10 0,0 7 0,6-7 0,3 0 1,5-7 8,10-2-2,11-9 2,4-10 0,6-13 20,6-16-8,1-16-5,8-9-7,38-30-7,-75 39 8,38-20-10,-7 13-2,-12 14-8,-10 17 1,-7 12-3,-7 11 1,-1 7 11,4 15 0,-1-2-6,1 1 6,-5-10 8,-4-17 4,-2-12 12,-6-8 13,-3-4-2,5-8-14,0-4-9,3-7-2,8-2-3,0-7-7,5 9-1,-2-3 0,-4 10-1,-7 6 1,-11 4-1,-7 5 1,-7-1-20,-8 9-127,-60 62-229</inkml:trace>
  <inkml:trace contextRef="#ctx0" brushRef="#br0" timeOffset="12945.7404">25442 4261 717,'-3'-10'149,"0"4"-73,0-4-25,0-6 35,1 5 19,1-2 4,-1 2 10,2 6 1,0 0 1,0 4-29,0 1-43,0 0-34,0 1-15,2-1-5,-1 2-6,1 2 5,4 2 6,6 10 2,5 1 17,10 14 14,9 10 9,6 5 12,6 12-21,4 6 0,0 5-10,2 9-5,-1 2-9,-6 1-2,-3-9-6,-5-9-1,-4-10 1,-5-8 9,-1-8-4,-8-7-5,-4-7 0,-6-9 0,-6-6 0,-4-5-1,-1-6 0,-3-3-1,-4-8-47,-4-11-128,-7-12-122,-1-16-203,-37-126-372</inkml:trace>
  <inkml:trace contextRef="#ctx0" brushRef="#br0" timeOffset="13263.7586">25986 4228 1018,'0'0'290,"2"0"-218,4 3-66,3 5-5,13 4 68,9 10 29,8 1-22,7 10-8,5 2-25,9 9 26,3 7-12,2 11-16,-8 6-20,-7 7-8,-7 6 7,-11-6-19,-3-7 11,-10-11-11,0-10 13,-7-11-4,-1-14-1,-1-13-9,-1-5 0,-3-7-42,-1-12 8,-2-16-127,1-18-220,-19-181-195</inkml:trace>
  <inkml:trace contextRef="#ctx0" brushRef="#br0" timeOffset="13540.7744">26571 4153 733,'3'4'344,"2"-4"-262,4 8-82,7 3 11,5 9 76,2 9 24,6 11 10,-1 7 2,10 14-40,5 6 5,6 8-7,8 0-34,-3 2-20,-2-5-8,-9-9-13,-9-14 5,-7-8-5,-9-8-5,-6-11 3,-3-2-4,-4-10-52,-1-2-55,-1-5-52,-2-11-7,1-58-209</inkml:trace>
  <inkml:trace contextRef="#ctx0" brushRef="#br0" timeOffset="13848.7921">27245 4094 1083,'2'4'209,"2"0"-199,7 12-10,8 9 0,8 16 23,3 10 98,6 9-35,2 9-7,5 12-17,3 2-14,3 4-18,-2 0 1,1-13-8,-12-7-11,-2-15-6,-8-8-5,-7-7 1,-4-7-1,-9-7 9,-3-11-10,-1-3-1,-4-8-41,-1-7-39,-3-3-74,-4-13-300,-10-101-490</inkml:trace>
  <inkml:trace contextRef="#ctx0" brushRef="#br0" timeOffset="14073.8049">27894 4090 1337,'2'12'159,"4"6"-143,1 19-4,4 18-10,2 9 16,3 7 69,1 4-12,4 1-21,-5 0-27,1-7-12,-2-6-8,-2-9 1,-5-8-8,-4-12-1,-4-11-81,-4-10-68,-12-3-6,-70-10-209</inkml:trace>
  <inkml:trace contextRef="#ctx0" brushRef="#br0" timeOffset="14455.8268">26030 4150 969,'-1'0'230,"1"-3"-89,1 3-141,12 3 12,11 4 31,20 9 95,24 6-4,63 24-22,33 34-34,-20 25-36,-53-19-16,-52-41-8,-3 3 0,-6 0-6,30 46-11,-10-2 5,-13-13-3,-6-16-2,-7-14-1,-5-12-6,-8-15-63,-4-13-66,-4-5 21,-12-14 57,-9-12-264,-91-91-437</inkml:trace>
  <inkml:trace contextRef="#ctx0" brushRef="#br0" timeOffset="14748.8435">25828 4147 1305,'-3'-4'179,"3"1"-64,0 2-115,6 9-38,11 14 26,11 11 12,13 12 45,13 10 56,12 13-14,7 9-33,3 6-20,6 9-14,-5 5-13,-5-6 1,-6-5-7,-9-9 6,-9-14 1,-11-10-1,-8-13-7,-6-14 0,-11-14-64,-6-8-11,-11-8 67,-8-16-91,-12-12-151,-93-98-254</inkml:trace>
  <inkml:trace contextRef="#ctx0" brushRef="#br0" timeOffset="15034.8599">25349 4367 1297,'0'0'187,"9"3"-187,15 4-17,22 8 17,66 15 62,46 15 10,15 48 16,-69-7-16,-10 21-18,2 0 3,-7-22-21,-48-40-22,-1 1-7,-5-8 1,32 39-1,-9-10 5,-13-21-1,-14-12-10,-11-13-1,-10-14-41,-10-9 17,-6-14 14,-11-16-151,-11-25-169,-93-188-610</inkml:trace>
  <inkml:trace contextRef="#ctx0" brushRef="#br0" timeOffset="15267.8732">25892 4060 1244,'3'1'219,"4"9"-201,17 7-18,15 16 0,16 16 9,14 12 17,54 49 49,17 39 3,3 30 25,-63-62-44,-44-68-34,-5-10-16,-1-5-1,27 32 1,-9-12 0,-8-15-9,-15-14-67,-11-11-101,-11-16-30,-36-73-75</inkml:trace>
  <inkml:trace contextRef="#ctx0" brushRef="#br0" timeOffset="15492.8861">26514 4169 247,'-1'0'1225,"5"7"-1075,14 13-149,12 24-1,21 18 7,16 12 16,51 55 52,16 19 7,8-5-38,-56-72-4,-50-43-17,-4-8-10,-9 1-2,24 17-5,-13-10-6,-15-11-96,-11-8-100,-9-15 70,-36-71-195</inkml:trace>
  <inkml:trace contextRef="#ctx0" brushRef="#br0" timeOffset="15709.8985">27102 4065 1374,'5'8'206,"8"7"-206,12 22-6,14 22 6,9 24 15,29 65 42,4 26 32,-8-6-28,-48-120-31,-4-14 0,-1-4-13,20 26-5,-12-16-12,-1-15-51,-7-11-83,-10-14-31,-2-23-30,0-137-521</inkml:trace>
  <inkml:trace contextRef="#ctx0" brushRef="#br0" timeOffset="15868.9076">27657 4224 1461,'3'7'194,"3"12"-176,7 23-6,8 21-5,-1 16 26,4 8-3,-1-2-13,5-1 1,4-7-11,4-9-7,1-11-91,6-10-163,99 10-360</inkml:trace>
  <inkml:trace contextRef="#ctx0" brushRef="#br0" timeOffset="16453.9411">29175 3547 1321,'0'3'234,"0"8"-205,0 17-29,3 16 9,1 21 2,-1 16 17,-1 60 46,-1 21 28,-4-5-54,-1-116-23,-2-2-11,3-11-5,-5 29-9,3-21-38,3-17-85,0-15 8,4-16 56,0-17-205,8-17-63,3-20 173,6-11 154,14 1 129,3 5 84,3 14-1,0 18-70,-2 13-23,3 11 1,0 3-24,-2 5-29,-2 3-34,-4 6-13,-6 1-13,-6 6-6,-7-4-1,-3 0-39,-6 5-147,-8 6-116,-77 47-310</inkml:trace>
  <inkml:trace contextRef="#ctx0" brushRef="#br0" timeOffset="17056.9756">28874 4202 1655,'0'0'219,"3"3"-219,4 7-22,3 15 22,6 11 15,2 17 45,0 14 3,-1 16 0,-2 8-26,-2 58-19,-13-108-7,2 45-11,-5-17-3,0-21-26,1-16-70,2-21-84,0-9 68,0-12 86,0-14-92,0-15-4,3-22 84,4-15 41,7-6 52,4 3 46,6 12-25,10 15-16,8 7 6,4 7 15,8 15 3,-2 6-15,-3 12-16,-3 11-23,-4 6-17,-6 10 7,-3 5-16,-6 1-1,-6 5-1,-6 0-6,-6-2-20,-14 6-56,-16 1 19,-21 10-71,-25 4-6,-69 37-6,-25-20 43,118-56 85,7-12 19,-28 3 63,25-9 120,21-11 15,18-1-72,15-2-47,17-4-28,11 4 18,11-3-13,4 5-23,0 6-12,-3 6-11,-7 5-4,-9 3-6,-14 1-15,-11 5-58,-14-2-62,-12 7-14,-17 5-25,-17 7-374,-146 41-204</inkml:trace>
  <inkml:trace contextRef="#ctx0" brushRef="#br0" timeOffset="17421.9964">28796 4933 451,'-2'0'571,"2"0"-313,-1 2-150,4 4-102,3 12 63,2 3 96,0 11-50,-2 6-20,-6 2-2,-3 7-36,-12 8-26,-4 3-13,-11 0-1,-1-9-8,10-11-9,6-17-36,14-13-63,4-10-56,10-12-88,7-10-48,15-15 14,10-12 158,7-2 119,1 4 30,-3 12 75,-8 11 53,-8 15 44,3 8-29,-3 9-4,5 5-5,0 6-44,-3 1-30,-8 1-54,-3-1-27,-10-1-8,-4-7 8,-2-1-9,-7-4-21,3-3-93,1 0-183,9 2-237,34-13-414</inkml:trace>
  <inkml:trace contextRef="#ctx0" brushRef="#br0" timeOffset="17558.0042">29567 5122 1402,'0'0'352,"0"0"-205,0 0-97,0 0-22,3 3-28,-3-2-3,3 5-18,0 7-141,3 1-141,9 23-267</inkml:trace>
  <inkml:trace contextRef="#ctx0" brushRef="#br0" timeOffset="17722.0136">29766 5204 1185,'0'4'289,"4"3"-205,2 4 3,6 7 81,4-2-36,-4-1-78,-3-6-34,-4-1-10,-1-4-10,-3-4-13,-1 0-65,0-6-24,3-9-93,24-101-609</inkml:trace>
  <inkml:trace contextRef="#ctx0" brushRef="#br0" timeOffset="17965.0275">30450 3755 1449,'1'-2'286,"-1"2"-154,4-2-132,0 6 0,2 5 0,6 13 18,0 14 9,2 17-3,-1 9-10,-4 6-2,-6 0-11,-3-4-1,-3-13-9,0-10-66,3-13-109,0-15-64,0-9-65,4-43 37</inkml:trace>
  <inkml:trace contextRef="#ctx0" brushRef="#br0" timeOffset="18117.0362">30604 4074 226,'18'-21'372,"1"5"5,20-19-74,8 8-57,6 2-17,7 3-55,4 3-78,-3 0-37,-12 8-22,-13-1-20,-12 8-17,-15 4 0,-9 0-96,-3 3-129,-14 10-158,-118 58-226</inkml:trace>
  <inkml:trace contextRef="#ctx0" brushRef="#br0" timeOffset="18704.0698">30292 4336 1519,'3'5'211,"5"13"-209,4 19 4,6 18 75,-1 16 73,3 9-58,-1 4-31,2-5-32,-2-5-9,-4-12-24,-6-18-2,-7-12-80,-7-14-32,-7-13-56,-5-10 10,-3-17-97,-1-15 124,8-23 133,10-20 21,6-10 30,17-4 48,16 12 25,12 15-26,19 16-32,45-4 18,18 23 4,-92 32 10,-6 3-40,34 3-17,-17 7-17,-12 10-23,-16 2-1,-5-2-19,-12-1 10,-14 5 9,-18 8-9,-23 16 9,-68 45-65,-43 20-47,17-30-28,117-72 104,16-10 36,6-3 18,-11 5 41,16-6 8,5-3-8,5-5-16,6-6 28,6-2-10,10-7-7,5 1-16,6-1-7,4-1 1,-3 2-13,-4 3-8,-6 6-11,-12 4 0,-10 5-8,-5 3-31,-6 1-23,-1 0-7,-1 1-9,-2-1 0,-2 0-16,-3 0-59,-10 3-210,-69-7-365</inkml:trace>
  <inkml:trace contextRef="#ctx0" brushRef="#br0" timeOffset="19419.1107">30397 3984 1088,'0'0'308,"0"0"-130,2 0-112,0 5-42,1 4-4,6 9 82,1 11 36,7 8-35,1 16-46,-3 14-34,2 10 7,-6 14 0,-2 64-18,-15 10 3,-6-8-15,6-125 12,3-13-3,2-5-9,-4 13-20,3-16-16,4-16 18,1-15-6,3-31-165,6-76-111,2-73 59,-16-19-209,-8 93-33,6 75 483,2 18 18,-2 6 294,0-19 16,0 20-52,-1 16-48,5 7-91,0 6-82,7 3-49,7 3 36,16 2 80,23 0-16,67-10-37,54-24-24,11-21-24,-82 21-10,-65 19-10,-7 1-1,-3 2 0,24-2 0,-13 7 1,-12 3-1,-10 0-12,-7 8-4,-4 2 4,-9 12 12,-6 15 8,-10 12 11,-13 15-5,-10 13 2,-2 6-5,0 7-5,1-1 6,9-6-11,3-12 9,4-19-8,4-13 5,-1-13-7,-4-14-39,-4-6-9,-5-9-75,-4-17-102,3-14-99,-1-20-299,-45-143 81</inkml:trace>
  <inkml:trace contextRef="#ctx0" brushRef="#br0" timeOffset="19765.1305">30686 4447 542,'-3'-17'356,"1"6"23,0-16-85,4 12-64,12 2-109,4 4-32,19-6 13,12 4-21,17-4-45,47 3-14,-74 6-14,33 1-8,-8 5-3,-18 4-14,-21 3-62,-15 6-79,-16 6 31,-21 11 4,-27 14-68,-67 43-35,-49 23-71,-9-10 141,140-81 95,12-4 61,11-8 116,-14 11 53,21-11-53,18 1-94,10-1 202,16 3 49,20-4-59,58-10-70,35-21-61,-15-13-34,-100 23-16,-7 3-19,-6-1-5,23-7-9,-13-2-11,-13 0-32,-6-3-53,-14-6-156,-54-80-282</inkml:trace>
  <inkml:trace contextRef="#ctx0" brushRef="#br0" timeOffset="20178.1541">31023 3539 1526,'0'0'259,"2"4"-241,3 4-18,0 11-28,-1 16 28,1 15 39,-2 21 19,-9 69 1,-25 47 8,-28 27-37,0-51-10,2 5-5,11 3-8,16-38-1,25-94 2,5-4-2,5-7-6,7 28 21,22-14 15,23-12 15,65-1 6,55-29-15,13-31 42,-72 9-49,-22-1-10,-62 11 2,-4 3 6,-5 0-12,26-9-1,-13 3-13,-9 3 2,-14 2 0,-6 5 8,-6-2 8,-7-8-13,2-3-12,-4-9-9,4-13-71,6-12-52,6-17-33,10-19-123,72-187-401</inkml:trace>
  <inkml:trace contextRef="#ctx0" brushRef="#br0" timeOffset="20454.1699">32023 3653 504,'0'0'1265,"3"0"-1074,3 2-191,14 6-65,7 3 65,15 1 84,10 2 8,8 1-13,13-5-29,52 2-13,17-8-13,0-8-3,-105 1-10,-4-1-10,-10 0-1,24-1-6,-19-1-34,-11-1-8,-5-1-27,-5-3-32,-5-12-161,-43-64-532</inkml:trace>
  <inkml:trace contextRef="#ctx0" brushRef="#br0" timeOffset="20674.1825">32294 3451 1326,'1'6'236,"-1"11"-215,2 18-8,-4 17 1,-1 18 20,-4 9 95,1 6-16,0 2-53,0-5-33,6-17-6,3-15-21,3-23-35,5-17-68,13-14-19,12-24-13,19-21-201,136-174-318</inkml:trace>
  <inkml:trace contextRef="#ctx0" brushRef="#br0" timeOffset="20842.1921">32840 3439 1235,'0'0'353,"0"4"-187,-3 10-145,-4 9 0,-11 15 21,-12 13 48,-7 4-3,-10 1-45,-8 1-18,-12 1-1,-51 22-23,-26-9-85,3-19-177,111-45-195,-29-10-53</inkml:trace>
  <inkml:trace contextRef="#ctx0" brushRef="#br0" timeOffset="21250.2154">32306 3847 898,'1'4'367,"3"5"-278,2 13-40,4 5 22,-3 4 20,-2-8 1,-7-4 23,-5-3 37,-12 1-26,-17 5-41,-22 1-43,-71 19-22,-34-1-13,121-31-7,6 1-22,-24 1-19,25-4-53,18-6-77,14-2-65,4-2 20,11 0-6,9-4 114,13-1 81,11-1 26,9-2 1,-2 10 35,-3 10 67,-4 8 39,-8 11 36,-9 10-26,-5 10-34,-7 12 2,-3 8-20,-6 10-21,-6 12-26,-6 2-22,-3-6-7,-1-10-14,1-8-3,0-17 0,2-16-6,4-13-16,2-15-46,3-12 17,5-14-139,41-121-471</inkml:trace>
  <inkml:trace contextRef="#ctx0" brushRef="#br0" timeOffset="21457.2272">32452 4214 240,'2'-2'1570,"5"4"-1324,22-1-215,21-2-8,71-8 14,37-16-4,-23 2-9,-99 17-12,-5 1-5,-5 2-7,28-5-6,-15 2-37,-11 2-49,-18 3-77,-7-2-38,-54-6-395</inkml:trace>
  <inkml:trace contextRef="#ctx0" brushRef="#br0" timeOffset="21798.2467">32664 4312 280,'-2'9'369,"-3"4"-168,-5 16-33,0 6 41,-8 7-25,2 3 2,-2-5-31,3-8-86,6-10-33,3-11-9,2-5-2,2-6 14,4-6 4,6-7-43,11-13-232,18-10 52,15-6 165,9 6 15,-4 14 22,-14 13 7,-13 9-4,-16 12 11,-4 3 21,-6 7 12,-2 0-12,-5 3-9,-5 1 5,-8-1 13,-13-1-11,-11-1-16,-18-1-19,-11-3-11,1-7-9,10-12-58,15-7-26,13-10-96,13-10-194,4-8-219,-4-99-149</inkml:trace>
  <inkml:trace contextRef="#ctx0" brushRef="#br0" timeOffset="21960.256">32505 4167 861,'13'-3'285,"5"-4"-95,25-4-25,17 2 29,53-7-43,21 7-50,-93 5-38,-7 2-35,33 1-14,-11-2-5,-15 3-9,-5 0-57,-8 3-150,-10 0-141,-15 10-295</inkml:trace>
  <inkml:trace contextRef="#ctx0" brushRef="#br0" timeOffset="22243.2722">32960 4288 831,'-3'7'233,"1"4"-83,1 17-68,0 12 26,2 8 50,0 4-8,3 5-29,3 4-20,3 4-28,3-1-32,-5-1-7,-1-4-10,-4-7-1,0-7 4,-4 0-5,-1-2-10,-2-4-10,-3-8 8,1-4-1,-4-11 0,0-4 5,-1-6-1,-2-5 7,-3-4-7,-2-7-13,-2-8-28,-2-7-71,-1-6-207,-36-66-809</inkml:trace>
  <inkml:trace contextRef="#ctx0" brushRef="#br0" timeOffset="37348.1362">1939 11548 917,'0'-2'225,"0"2"-122,-1-4-28,2 4 2,1-3 32,-2 0 10,0 2-16,0-2-2,0-9-34,0-4-16,1-8-25,4-14-10,3-11-8,6-16-7,9-8 4,3-11-4,10-2 0,4-10 4,2-6-4,3 2 4,0 7-4,-6 4 1,-4 2 5,-7 5-6,-5 0 0,-2-3-1,5-7 0,6-6 0,27-59-10,22-11 9,9 4-5,-27 54 5,-7-10 1,-34 72-2,1 3 1,-4 8 0,25-40 0,-7 8-10,-4 7 11,1 1 2,0 5-2,2-3 1,3-1-1,3-2 0,11-9-5,11-7 4,51-56 1,23-5-1,-95 98 0,-3 0 1,41-35-1,-8 15 0,-9 7 0,-8 15 0,-8 5 1,-2 4-1,1 0-7,2-6 8,9-2 1,3-10 9,10-4-4,5-3 0,2-2-5,-4 7-1,2 0-1,-7 11 0,-9 7 1,-6 8 0,-4 4-1,-9 8 1,-9 2 0,-3 4-1,-2-1 1,-4 1 0,4-2 1,-4 3 5,-3-1-5,-7-1 0,-6 5 0,-3 0-1,0 2 2,-4 0-1,2 0 0,2-2 0,4 0 0,0-2 0,4 0 5,-1 0-5,-2 2 0,0 1 0,-5-2 0,-1 1 0,-1 2-1,-1 0-1,-1 0 1,2 0-1,1 0 0,0 0 0,2 0-1,-4 0 2,1 0 0,-2 0 0,-2 0 1,2 0 0,-1 0-1,-2 0-1,-1 2-16,-2-2-11,-4 0-25,-7 4-110,-7 5-209,-52 5-608</inkml:trace>
  <inkml:trace contextRef="#ctx0" brushRef="#br0" timeOffset="41180.3553">4923 7174 824,'-2'0'243,"4"3"-243,3 3-93,2 0 68,11 1 25,1-2 11,7 6 4,7-7 4,-1 2-2,1 0-8,0 1-3,-11 5 1,1 1 13,-7 2-10,-6 6-10,-1 3 0,-7 6 9,-10 9 6,-8 7 20,-11 3 29,-10 6-28,-5 1-16,0-6-20,4-1-65,-16 28-386</inkml:trace>
  <inkml:trace contextRef="#ctx0" brushRef="#br0" timeOffset="41698.385">5700 6153 922,'0'-2'246,"0"1"-163,4-2-77,7 7-5,3-2 13,5 2-2,8 2-6,7-8 4,5-2 1,3 0 1,1-2-5,-3-1-6,-2 2 5,-7-5-4,1 5-2,-8 1-5,-10 4-96,-5 0-91,-6 4-19,-6 0-149,-33 19 183</inkml:trace>
  <inkml:trace contextRef="#ctx0" brushRef="#br0" timeOffset="42327.421">6048 6177 1,'-3'7'93,"-2"-1"2,-1 4 13,-1 0-5,0-2 10,2 2-19,1-3-28,-2 2-13,4 2-7,-4 3 1,1 1 8,0 6 32,0 3-34,4 6-1,2 1 4,2 4 16,4 0 3,4 4 6,-2 0-36,3 2-20,-2 0 7,-2 0-11,0 3 7,-1-4-4,-4-2-4,-3-3-1,-2-3-2,-1-2-2,-2-2-3,-3-1 0,0-3 4,-1-3-8,-3-1 10,-1-2-11,-4-4 11,1-2 5,-5-3-7,-2-5-5,0-4-1,-2-6 1,-1-4-4,3 0-1,3-3-4,5 3 4,8 2 1,5 4-7,2 2-11,0 2-22,3 2-15,2 1 25,7 0 23,6 0 9,11-6 14,12-7 40,8-9-15,4-4-8,2 2-10,-3 0-13,-9 5-5,-8 7-11,-3 3 1,-6 3 3,-6 2-5,-2 1-1,-7 1 1,-5-1-1,-3 0 2,-3 3 0,0-3 6,0 0 1,-2 0-7,2 0-1,-1 3 0,1-3-7,0 0-1,-1 0 8,-1 0-7,2 0-50,-3-3-20,-3-1-16,-32-31-379</inkml:trace>
  <inkml:trace contextRef="#ctx0" brushRef="#br0" timeOffset="49526.8327">11817 4557 943,'0'0'255,"0"0"-168,0 3-66,0-3-12,0 3 17,0-2-11,4 5-9,6 3 30,6 2 31,7 4-7,3-1-10,3-4-14,4 2-3,11-7 4,7-1 29,12-5-36,8-5-18,1-8 5,4 0-16,-8-5 8,-11 3 1,-17 6-10,-17 3 0,-13 7-15,-10 0-19,-6 4-37,-8-1-41,-6 9 56,-20 8-35,-13 6-104,-2 3-6,8-6 121,15-5 63,16-4 16,4-1 1,5 7-1,0 0 1,-2 1 7,2 1 12,1-1 11,3-3 5,0 4 41,3 0 13,0 6-19,3 6 1,1 3-4,3 6-16,3 0 3,-3 6-21,3 0 0,-6 3 6,0 1-13,-4-3-1,-4-3-2,-3-3-7,-3-7 1,-2 0-2,-3-9 3,-4-4 3,4-3-2,-9-8 2,-2-4-21,0-6-21,4-6-25,-2-6 37,6-2 3,0-7-6,5 2 12,2-1 0,2 5 0,5 2 0,0 4 5,4 4 19,4 0 0,0 2-23,10-2-1,10 1 18,15 1 4,13 0 28,10 0-7,2 1-8,3-1-5,-10 2 1,0-2-4,-14 0-6,-7-2-3,-10 1-1,-9 1-8,-10 0-8,-2 1 0,-4-1-1,-1 2-1,0 0-12,0 4-74,4-4-69,3 0-140,40-26-232</inkml:trace>
  <inkml:trace contextRef="#ctx0" brushRef="#br0" timeOffset="50039.8621">13270 4928 913,'-13'-14'188,"0"5"-128,-12-14-32,-4 6-5,1 2 26,6 5 11,2 5-27,5 9-21,1 4-12,-2 14-15,3 10 8,-4 7 1,1 13 6,4 9-2,-1 7 2,2 1-2,8 1-16,6-6 2,6-8 8,3-11 8,1-7 24,5-15 11,-3-7 22,6-8 16,3-10 7,1-8-19,3-12-26,4-10-35,1-14-8,-1-9-131,-2-13-53,0-12-114,28-152-249</inkml:trace>
  <inkml:trace contextRef="#ctx0" brushRef="#br0" timeOffset="50322.8783">13472 4046 1155,'-2'0'171,"-1"4"-125,0 6-35,-7 9-11,-2 10 12,0 13 24,3 14-9,-1 17-3,7 15 36,0 79 0,0 44-21,-8-25-15,-4-60-3,-4-6-1,12-75 32,5-3-26,1-8-8,1 35-11,5-16 7,6-12-14,4-14-44,4-13-68,8-18-29,73-93-194</inkml:trace>
  <inkml:trace contextRef="#ctx0" brushRef="#br0" timeOffset="50656.8974">13957 4515 1207,'-3'13'105,"0"6"-66,-6 20-22,-5 20-16,-4 11 20,-4 6 1,-6 12 8,-2 3 69,2 6-42,0-5-28,9-7-8,10-21-2,11-15 11,8-20 3,2-9 3,1-8 42,1-8 14,7-4-20,-2-7-26,5-3-23,-3-5-10,-3 1-13,-3-1-19,-3 0-79,0-5-104,1-12-77,35-85-236</inkml:trace>
  <inkml:trace contextRef="#ctx0" brushRef="#br0" timeOffset="51603.9515">13649 4195 1211,'0'0'234,"0"-3"-144,-3 3-54,6 0 10,-3 0-2,0 3-16,3-3-11,2 1-16,11 5 20,5-2 27,10 2 2,7 1-8,4 2-3,7-4-3,7 1 12,7-5-15,-2 0-17,-6 1-2,-4-2-14,-13 0 11,-6 2-5,-8-2-6,-6-2 1,-6 2 7,-6 0 0,-3-2-7,-3 2 10,0 0-10,0-1 8,2 1-9,2-1 0,-3 1 1,1-3-1,-1 3-12,-2 3 0,-1-3 0,2 0 5,-1 0 7,1 0 16,0-4 1,3-6-7,1-1-9,2-1 1,3 1-2,0 2 0,-1 6-1,-5-2-1,-2 5-10,-1-1 11,-1 1 1,1 0 1,-2 0 18,2 0-1,0-3 5,0 0-11,0-3-11,2-4 1,-1 2-1,-2-4 2,-1-1-3,-1 1-15,-3 0 7,-7-2 1,-1 1 6,-5-4-1,-5 2 2,2 0 0,-1 1 11,3 2-5,6 2 0,5 2 0,2 3-5,4 4 0,3-5-1,1 6-20,2 2 2,3 2 2,3 1 7,6 4 9,6 5 2,3 3 5,0 3-7,-1-2 0,4 3 7,3 3-7,4 2-1,-4 3-5,-4 4 0,-6-4 5,-9-1-5,-5-4-6,-5-10 1,-1-4-4,-4-6-1,-9 3 16,-10 1 19,-17 7-19,-11 5-94,-4 8-181,-60 40-434</inkml:trace>
  <inkml:trace contextRef="#ctx0" brushRef="#br0" timeOffset="51984.9733">13805 4490 162,'0'2'490,"0"-2"-388,0 0-75,0 3-8,0-2 31,0-1 35,-1 0 10,1 2 7,0-2-12,0 0-44,0 2-35,0 3-11,0 5-267,-4-10-614</inkml:trace>
  <inkml:trace contextRef="#ctx0" brushRef="#br0" timeOffset="52780.0188">13902 4508 698,'0'0'209,"-2"0"-116,0 0 19,1 0 62,1 4-25,-1-4-35,1 0-38,0 0-20,0 0-14,0 3-12,1 0-13,-1-2-16,0 5-1,0 0 0,-1 10 8,-1 1 1,-1 8 3,0 1 6,-3 4 9,-1 4 0,2 2-6,1 0 1,-1 4-4,-1 4 3,0-6-6,-1-1 6,-1 0 0,-1 1-7,-1 2-8,0-5 0,-4 0 3,3-5-2,0-6 4,3-9-11,2-2 1,1-4 4,1 5-4,-2 5 8,0 3-7,0-2-1,0 8 0,-1-1 0,-1 2 1,2 1-1,0-3 1,-1 2 5,1-3-6,3-7 7,0 1-8,2-2 1,-1 2 1,-1-4-1,3 3 1,-1-4-2,1-1 1,0-2 5,1-4-6,2-1 1,-3-7-1,2 0 2,-2 0 5,1 0-5,2 0 14,-3-3-8,2-1 1,5-2 12,8-6-5,9-5-10,7-5 4,-1-4-9,-3 3 5,0 5-6,-5-3-1,-1 5 1,-3 3-1,-2 4 1,-2-1 0,-5 7-1,-3 1 1,-5 2 0,-1 0 4,0 0-4,0 0 0,2-2 5,2-1-5,1-6-15,5-3-37,1-2-74,-2-5-119,5-26-280</inkml:trace>
  <inkml:trace contextRef="#ctx0" brushRef="#br0" timeOffset="56433.2278">2882 9122 500,'-4'0'126,"1"0"-78,-2-4-12,2 4 21,0-2 32,2 1-10,-1-4 20,0 3 6,1-4-12,-2 3-30,3-2 3,-2 4-10,2-2-20,0 3-36,2 3-3,0-3-30,0 3 31,3 1 2,4 0 0,5 0 16,-4 0-1,5 2 2,0-2 4,-2-1 7,4 2 2,1 1-15,-1 7 11,2-2-13,-2 8-5,3 1-1,-3-1 2,0 4-3,-1-4-5,-4 0 1,-4-8-1,-1-4 0,0 1 0,-5-7 10,-2-1-1,-2 0 14,-2 0-16,-2-2-8,-1-5-30,-6 3-153,-35-10-164</inkml:trace>
  <inkml:trace contextRef="#ctx0" brushRef="#br0" timeOffset="57598.2944">3288 8601 310,'0'0'242,"0"0"-164,-1 0-26,-1 0 2,2 0-13,-3-1-10,0-1-16,2 2-4,-1-2-11,-1 2 9,3 0-9,0 0 0,0 0 0,0 0-5,-2 0 3,1-2-14,-2 1-11,1-2 13,1 0 13,-2 2 0,-1-1 1,2 2 8,0-1 20,2-1 11,0 0 6,-1-2-3,2 4-9,-1-2 3,0 2 0,0 0-9,0 0-1,0 0-8,2 0-18,0 0-3,2 4-10,2 2 13,0 1 11,6 1-2,-2 3 18,1-2-12,2-1 7,-5 0-8,5-1 1,0 2-5,-1 1-1,2 3 5,1 0 7,-1 6-3,0-4 3,-3 0 7,-2-1-5,-3-8-1,-5-1 5,0-2 3,-1-1 30,0-2 27,0 0 11,0-2 2,-2-1-14,-3-2-43,-1-1-20,-6-2-13,3-4-2,0-1-8,-1 2-6,1-1-6,0 2-4,3 2 1,-2 3 1,5 2 5,0-1 0,1 4 8,2 0-5,0 0 5,2 0 0,-2 0-6,2 0 1,-1 0-2,-1 0 2,3 0-46,2 8-62,-1 1-60,3 12-150,3 45-198</inkml:trace>
  <inkml:trace contextRef="#ctx0" brushRef="#br0" timeOffset="59746.4173">2394 10422 567,'-4'0'96,"2"-2"-69,-4 0-27,3 0-5,0 2 4,-1 0 1,4 0 0,-2 0 0,2 0-10,0 0-2,0 0 12,0 0 10,2 0 49,-2-1 2,0 1-5,0 0-5,0-4-3,0 4 0,0 0 12,3 0 6,-3-1-8,0 1-14,1 0-11,2 0-11,-1 0-10,6 0-3,3 0-7,6 5 7,3-2 1,7 5-1,0 4 0,5 4-7,-4 0 11,5 3-4,-4-2-7,-1 2 4,1-2 1,-8-4-1,0-3 0,-6 2 0,-6-6-4,-3-2-1,-2-1 5,-2-3 5,-2 3 8,-2-2 34,1-1 37,-2 0 0,-3-1-20,0-5-32,-6 0-22,-2-2-5,0-4-10,2 6-1,2-1 0,2 1-47,5 2-80,1 1-124,2 2-76,6-21-371</inkml:trace>
  <inkml:trace contextRef="#ctx0" brushRef="#br0" timeOffset="60429.4563">3179 8667 509,'0'-6'161,"-2"5"-106,1-6-28,-4-2 18,2-5 36,-3 2-30,2 2-13,-3-4-22,1 6-16,3 3-11,0 1-17,-1 0 7,3 1 6,-4 0-3,1-1 1,1-2 17,-1 4 0,4-2 0,-2 2-37,1 2-220</inkml:trace>
  <inkml:trace contextRef="#ctx0" brushRef="#br0" timeOffset="61043.4914">3055 8270 327,'-1'-1'183,"1"1"-54,-2-2-53,1 2-56,-1 2-19,2-2 11,-1 1 15,1-1 14,-4 0-2,4 0-3,4 0-6,-4 0-8,0 0 1,0 0-7,0 0-4,0 1-10,1 1 5,2 2 2,2 2 3,-1 2 2,5 1-2,0 1 0,5 2 13,3 1 19,7 3-5,4-4 10,0 5-2,5 2-14,1 0-9,-2 4-3,-1 3 0,-1 3-2,-5 0-2,-2-1 4,0 0-3,-4-8-5,-4 1-2,2-5-2,-7-5-2,4-3 1,-5 2-7,1-2 5,-4-3-6,-2-1 1,-4-1 1,0-3 4,0 3 0,0-3-5,0 0 10,0 0 1,0 0-12,-3-3-14,2 3-32,-4-3-35,-5-2-68,0-1-37,-1-4 33,2 4 23,-3 5-74,-6 6-165</inkml:trace>
  <inkml:trace contextRef="#ctx0" brushRef="#br0" timeOffset="62208.5581">1982 10004 607,'0'1'104,"0"0"-83,3 2-15,-1-2-5,-2 1 13,0-2 35,0 0 52,0 0-10,5 3-43,-1-2-21,2 3 2,11 2 13,3 6 24,5-1-11,4 1-8,2 4-22,0 0 4,4-3-2,-1 1 1,0-2-4,1 1-7,-2-4 1,-6 4-3,1 0 6,-3 2-2,0 0 10,0 1-8,-3 4-8,2-1-2,-3 0-2,-1 0-3,-3-4 1,0 2-5,0-7 4,-1 4-5,1-3 7,-1-1-7,-1 1 1,1 1-1,0-4 0,0 7 5,1-3-6,-1 1 1,-3-1-1,0-4 0,-2 2 1,-2-2 0,4-1 1,-4 0-1,1-2 5,-1 3-5,1-2-1,-3 0 1,2 0 0,-4 2-1,-1-5 1,-1 0 0,-3-2 0,0-1 8,-1 0 4,1 0 8,-2 0 17,2-1-4,-3-5-4,-3 2-30,-3-6-18,-1-6-115,1-9-212,-9-99-772</inkml:trace>
  <inkml:trace contextRef="#ctx0" brushRef="#br0" timeOffset="63499.6319">3572 8755 321,'0'0'175,"0"2"-164,2 1-11,0 0-1,1-1-8,-2 2 9,1 0 1,-2 0 35,0 3 32,-2 4 7,-1 3 3,-3 5-27,-1 3 22,-7 5 17,0 8-30,-4 4 6,-2 9-27,0 2-15,-2 3-4,4 1-7,-1 6-5,4 1-1,-1-3 2,1 3 3,-2-3-1,1-3 1,0-3 1,-2-4-2,0-3-4,0-3-1,0-2-4,3 4 4,0-6 0,0 0 0,2-1-6,-1-2 1,2-2 0,-1 2 8,3-3-3,-1-3-5,-1 1 0,2-2 0,2-2 5,0-3-5,-2-3 0,3-1 7,2-6-8,1 3 0,-1-6-1,0 5 1,-1-3 1,3-1-1,-4 0 6,3-3 5,-1-1 16,0 1 13,2-1-1,1-3-12,1-3-9,-1 1-10,1 2-7,1-4 0,0 0-1,0 4-1,-2 0 0,2 0 1,-1 6 1,-1-5-1,1 2 1,-1-2 0,2 1 1,-2-3-1,2 2 1,-1-1-1,1 0-1,-1 2 1,1-1-1,-2 2 1,2 2 0,-2-3-1,2 0 8,-3-4-7,3 0 8,-2 0 1,4-4 4,-2 2 4,3-2 7,-3 0-8,2 2-17,0-2 0,-1-3-75,4-4-98,4-7-122,35-56-52</inkml:trace>
  <inkml:trace contextRef="#ctx0" brushRef="#br0" timeOffset="64205.6723">4084 9708 751,'-7'-4'202,"0"0"-107,-14-3-14,5 3-14,-10 0-26,1 6-19,-4 4-5,1 7-17,1 6 0,1 5-1,6 7 0,1 1-7,6 11 2,3 3-1,0 7 6,5 2 0,5-4-8,2-5 8,5-10-20,2-9 0,0-15 21,2-6 10,5-6 5,7-14 18,7-13-33,0-10-74,6-11-83,-1-1-40,23-80-398</inkml:trace>
  <inkml:trace contextRef="#ctx0" brushRef="#br0" timeOffset="64460.6869">4121 9038 910,'0'16'67,"0"-3"-41,-1 26-19,-2 15 7,-4 16 14,-4 15 32,5 6 12,0 2-6,-1-1-24,4-6-6,-1-6-10,4-9-8,3-9-8,4-10-10,1-11-15,8-14-112,4-11-77,45-32-62</inkml:trace>
  <inkml:trace contextRef="#ctx0" brushRef="#br0" timeOffset="64814.7071">4504 9357 780,'0'3'254,"0"4"-247,1 6-7,-1 9 6,-1 11 5,-1 5 61,-3 5 3,1 6-21,-5 2 6,1 3-6,-2 4-5,-2 3-8,-2-1-11,1-8-6,2-4-8,5-13-8,3-9 1,3-10-8,3-4 0,7-5-1,1-3 26,9-4 2,-2-4 1,8-3-10,-4-9-4,1 0 2,-4-3-17,2 5-28,-6-3-8,-2 2-112,-2-1-112,-16-22-56</inkml:trace>
  <inkml:trace contextRef="#ctx0" brushRef="#br0" timeOffset="74333.2516">8090 7354 1078,'2'1'121,"1"1"-121,7 4-67,10 4 67,11 0 37,12-4-19,9-5 3,7 1-3,-1-2 0,-1 2-4,-7 5-5,-5 3 2,-9 1-11,-8 2 0,-7-2 0,-6-3-58,-6-2-51,-7-3 7,-7-1 64,-6 0-10,-9-4-91,-13 2 4,-7 2 33,-8 4 6,-1 4 96,5 2 6,8-1 105,11-3 43,13-2-14,6-4-52,3 1-52,3 3-25,0 3 2,0 12 19,4 10 17,4 17-1,0 20 36,-1 17-10,-1 8-29,-8 5-8,-8-5-5,-5-9-7,-9-9 1,-3-5-4,-4-9-7,-3-10 21,-1-13-6,3-13-12,2-13 0,-1-6-1,5-9-8,5-3 1,5-1 4,8 1 8,4 0-22,8 2-10,1 0-20,11 0 1,7-4 29,14-9 17,17-2-10,10-9 7,8-2-7,4 2-1,-2 1 3,-1 5-8,-3 7-1,-9 1-48,-8 3-152,-4 0-148,52-24-112</inkml:trace>
  <inkml:trace contextRef="#ctx0" brushRef="#br0" timeOffset="74661.2703">9293 7677 973,'-15'-10'210,"-1"0"-74,-17-11-41,-6 7-23,0 6-33,-1 9-9,2 13-14,3 7-14,9 10-2,4 17-1,1 19-9,8 16 9,2 9 1,2 4-1,9-17-3,5-9 3,6-15-18,3-16-9,6-13 27,1-17-9,4-10 10,3-18 20,8-17-11,7-17-9,4-14-84,-3-11-133,-8-7-101,21-180-428</inkml:trace>
  <inkml:trace contextRef="#ctx0" brushRef="#br0" timeOffset="74894.2837">9352 6974 838,'0'3'327,"0"7"-271,0 11-46,3 15-8,-3 22-2,0 11 28,0 16 4,0 8-8,0 54-2,-3 22 7,0 15-11,-5-50 6,2-28 13,6-63 23,1-5-31,4-3-26,4 25-3,10-17-29,9-19-92,5-27-83,83-80-101</inkml:trace>
  <inkml:trace contextRef="#ctx0" brushRef="#br0" timeOffset="75179.3">9843 7484 528,'-1'6'494,"-2"4"-422,0 18-30,-3 11 4,0 16 28,-5 16-26,0 13 28,-11 57-10,12-92 51,-2 45-48,-1-1-42,4-7 5,5-12-17,11-17-15,2-12-16,9-14-4,10-11 20,8-2 14,9-10 10,1-12-9,2-14 3,-3-12-18,-3-12-68,-6-17-41,-10-8-47,-14-1-140,-31-117-266</inkml:trace>
  <inkml:trace contextRef="#ctx0" brushRef="#br0" timeOffset="75734.3317">9560 7341 1134,'-6'-13'180,"6"5"-50,-8-7-50,8 8-14,0 3-6,-1 4-32,1 2-28,1-2-18,4 4-27,8 4 45,13 2 8,16 3-8,20 1 0,65-5 0,43-20 12,0-20 6,-74 17-5,-62 8-7,-9 6-5,-4 0-1,18 0-1,-20 2 1,-11 0 0,-7 0 9,-3-2 24,-5-2 87,-6-5 8,-9-5-85,-8-9-25,-6-4-12,-4-5-6,3-4-22,2 1 7,7-1-15,6 8 30,10 9 10,4 5-10,5 11 0,3-2-15,2 6-41,6-2-16,4 11 36,7 1 36,10 9 1,4 8 5,0 1-6,-4 6-1,1 7 0,-4 2 0,-4 3-5,-3 1 6,-6-7 0,-6-2 0,-3-8-1,-2-4-6,-8 0 6,-3 0-7,-6 3-11,-6 3-211,-35 31-423</inkml:trace>
  <inkml:trace contextRef="#ctx0" brushRef="#br0" timeOffset="76463.3734">11370 6967 1214,'-7'0'221,"-3"3"-143,-14 7-59,1 10-17,-12 9 4,-7 9-5,-7 7 5,-4 6-6,5 4-1,9 2 1,12-3-6,11 3-3,16-2-6,10-1-9,6-3 3,5-5 10,3-2-8,3-6 19,-4-4 0,0-2 1,-6 2 6,-7 4-7,-11 11-7,-14 12 7,-18 10 4,-18 11-3,-10 8-1,-4 5 0,5-8 1,16-9 0,18-26-2,22-21-38,12-14-34,10-7 73,10 4 9,2-2 9,7 6-10,4 1 5,3 9 5,-1 13 3,-2 12 9,-5 17 15,-12 20 0,0 81 12,-30 49-10,-24 29 7,8-121-24,6-13 3,12-67-17,0-4-5,5-5-2,3 34-9,4-12 1,3-9-1,2-14-35,-2-11-110,-3-21-194,30-97-402</inkml:trace>
  <inkml:trace contextRef="#ctx0" brushRef="#br0" timeOffset="77192.4151">12451 6812 63,'-1'0'1025,"1"0"-836,-1 0-137,1 2-52,4 2-19,6 6 19,10 1 41,20 3 56,17 2 14,61 1-67,39-16 2,-2-1-14,-65 0-16,-50 4-8,-10-4 2,-7 1 5,20 3-15,-19-1-64,-14 0-86,-14-3-11,-11 0-70,-76-2-332</inkml:trace>
  <inkml:trace contextRef="#ctx0" brushRef="#br0" timeOffset="77611.4391">13000 6896 479,'0'3'180,"0"-3"-134,-1 3-45,1 5 19,0 4 41,0 7 22,1 14 37,1 11 0,-2 8-15,-2 12-14,-5 6-28,-2 6-15,-8-2-4,-7 0-14,-6 3 4,-4-2-5,-7-1-16,-2-6 1,0-9-4,3-11 1,0-10-2,13-16-2,11-13 8,10-11 29,7-10-4,4-5-34,1-5 0,4-5-5,-1 5-2,3 7 2,1 5-1,6 9 1,9 1 8,9 4-7,11 2-1,7-3 0,8-3 11,4-3-4,2-10-2,-4 2 7,-6-4-12,-12 6-1,-17 2-4,-11 4 3,-10 3-27,-9 0-131,-4-6-115,-7-43-614</inkml:trace>
  <inkml:trace contextRef="#ctx0" brushRef="#br0" timeOffset="77800.4499">13764 7324 1309,'0'2'135,"-1"3"-114,-1 5-9,-1 2 13,-3-2 19,2 4-10,-1-2-16,4-2-7,-1-1-11,5-1-171,15-4-412</inkml:trace>
  <inkml:trace contextRef="#ctx0" brushRef="#br0" timeOffset="78159.4704">14600 6963 1109,'-12'-12'153,"-2"6"-94,-18-8-40,-4 1-18,-3 7 7,-3 0-7,6 8 4,8 2-5,7 6-9,5 4 9,4 13-7,-3 12 1,3 16 0,4 14 0,3 9 6,5 7 13,5-1-1,3-3 4,1-3 7,6-10-23,-2-14 0,8-18 9,4-16-14,4-22 17,6-21-24,4-26 12,10-20-97,-4-18-107,55-148-119</inkml:trace>
  <inkml:trace contextRef="#ctx0" brushRef="#br0" timeOffset="78407.4846">14835 6277 1013,'-1'6'212,"1"6"-178,-4 15-17,1 18-17,-2 17 7,-1 11 2,-5 14 15,-3 63 9,-1 25 44,4-5-37,7-128-17,4-1-7,1-9-2,3 32-8,6-15-6,0-12-31,8-13-127,6-14-145,73-58-470</inkml:trace>
  <inkml:trace contextRef="#ctx0" brushRef="#br0" timeOffset="78753.5044">15480 6580 289,'-3'-3'1057,"-1"3"-923,-5 2-107,-3 11-26,-5 10-1,-1 11-4,0 13-7,6 12 11,5 10 5,1 9 20,0 5 1,-1-1 8,3-2-2,-3-5-8,1-5 12,-1 1-5,-1 1 2,-1-7-13,3-5-8,3-15-11,3-14-1,5-8-10,4-11-1,-3-3 11,7-8 0,0-5 12,10-10 9,1-9-21,7-9-6,1 1-44,-7 1-67,-3 11-249,6-14-476</inkml:trace>
  <inkml:trace contextRef="#ctx0" brushRef="#br0" timeOffset="83214.7596">3132 8255 523,'-7'-4'108,"0"2"-61,-2 0-20,-2 1-8,-1 1-2,5 0-4,2 0 2,3 0 8,-2 1-5,1-1-9,-1 4-2,-2 0-1,0 1 3,-3-2 8,0 1 13,0-2 15,-2 0 16,-3 0-10,0 2-6,-2-4-15,-1 3-10,-2 1-4,-1 3-4,0-2-1,-1 4-2,6 0-8,0 5 1,1-4-1,0 7-1,2-1 0,-3 2 2,0-3-1,0 3 6,-1-4-7,0 4 1,-1-5-1,-2 5 6,2 1-5,-7 6-1,2 1 0,1 2 1,2-1-1,-1 1 0,4-5 1,-1 2 0,4-1-1,0-5-1,2-2 1,2 0 1,0-5-1,2 0-1,-2 6 1,-2-1 0,-1 3 1,1 1-1,0 0 1,-2 1-1,3 1 1,-3-3-1,0 1 0,5 2 0,-2-2 0,2 0 0,1 1 0,-5-2 0,2 2-1,2-3 1,-2 1 0,2-5 1,2-1-1,0 2 0,3-3 0,-2 3 0,-2 0 0,4 5 0,-3 1 0,2-3 1,-4 3 0,1-4 1,1-2-1,2-2 1,-3-1-1,-1 1 0,-1 0 0,3 0-1,-3-1 1,6 4-1,-3 1 0,0 2 0,0-3 0,0-1 0,3 0 0,-1-8 0,0 2 0,2 0 0,-3 0 0,4 3-8,-2-3 8,1 3-2,1 3 1,-1-2 1,1 5 0,-1-1 0,1 3 0,-1 3 0,-1-6 1,3 5-1,-1-9 0,1 3-2,1-3 1,-1 0 0,1 2 0,1 3 1,-2-2 0,2 3 0,-1-1-1,-1-2-6,2 5-1,1-9 1,-2 6 1,2-5-6,-1-2-18,4-6 1,-5-3-25,2-3 30,-1 0 24,0 0 2,3 1 13,2 3-6,2 0-8,0-2 0,-1 0 0,1 2-1,2 2 2,-1-2-2,0 3 0,2 1 0,0 4 0,0-1 1,1-1 0,1 2 1,0-2-2,0 2 1,4-1 0,-6-1 0,4-4-1,1 4 1,-2-2-1,6 0 0,-1 2 0,4 0 0,0-3 1,-1 1 0,-4-2-1,-1-3 0,-8 4 1,-1-3-1,-3-1 0,-2 1 0,1-1 0,1 1 1,0 1-1,-1 4 0,3-4 0,-1 3 0,1-1 0,1 4 0,2-3 0,-4-1 0,1-3 0,-1 1 0,4 2 1,-4-1 0,1 2 0,2 0-1,-3 3-1,1-1-5,-2-2-1,1 6 6,0-5 0,-3 3 0,2-2 1,3-2-1,-2 0 1,-1 0 0,0 5 0,-1-2-8,-1 3 3,-1-5 5,0-2 1,0 0 0,-1-4 1,2 2-1,-4-4-1,2-1 0,-2 3-11,2-3 10,-2-3 0,2 3-14,-2-1-11,3-2 19,1 3 7,2-4 12,6-4-2,2-3-2,0-7-3,3 2-5,2-7-7,-2 3 7,2-3 0,-1 1-1,-4-1 1,2 1 0,-2 0 0,1-1 0,2-1-10,-1 1-4,0 1-5,0-1-7,-3-1-26,4 5-49,-2-3 40,2 0 5,3 3-17,-4-2-29,-1 5 12,0-4 36,-6 6 6,-1-3 18,2-3 30,-2 4 6,-1-5 8,1 2-2,2-2 3,-1-2-5,0 1-8,3-1-1,-3-3 5,3 1-6,1 3-46,8-36-148</inkml:trace>
  <inkml:trace contextRef="#ctx0" brushRef="#br0" timeOffset="84032.8064">3585 8791 27,'7'-8'43,"-4"2"-28,8-11-15,-8 7 0,-2 1 13,-2 3 56,-2-4 14,0 3-35,0-1 21,-2-1 15,2 1 1,0-1-4,0 2-15,3 1-31,0 2-2,0-2-12,-1 2 6,-1 1-8,-1-1-7,-3-2 12,2-4-4,-4 2 7,-4-2-5,2-1-5,-2-4 4,-1 2-5,-3-3 8,-1 2 27,2-4 8,-2 1-1,0 1-31,0 3-18,2-3 0,0 5-3,2-1 0,-3 2-5,6-2 0,-3 1 0,-2 2 13,3 0-13,-2-4 26,0 0 2,2 3-2,-3-2-20,0 2 4,0 0 1,-3-1-5,4 3 2,0-2 2,2 3-5,0 1 1,2 0-5,3-1-1,0 2 7,0 0-1,2-4-6,1 4 1,0-1 5,-1-2 1,0 1-8,0 0 2,-2-1-2,6 4 2,-2 3-1,3 1-1,-2 0-11,4 0-70,-2 3-97,4 5 40,6 5 27,-2 5-53,10 35-212</inkml:trace>
  <inkml:trace contextRef="#ctx0" brushRef="#br0" timeOffset="85327.8804">11958 8987 796,'0'-3'323,"-2"6"-250,1 3-72,2 6-1,1 5 0,1-1 2,0 5-2,5-3 10,-5-1-8,3-3 4,-3-4-5,-1-2-1,-6 5-59,-6 8 22,-79 75-245</inkml:trace>
  <inkml:trace contextRef="#ctx0" brushRef="#br0" timeOffset="85543.8928">11649 9410 954,'10'-8'160,"-1"5"-109,15-9-45,-5 15-6,7 6 7,0 1 17,4 3 6,3 4-15,8-1 9,5 2-10,2-4-5,3-4-9,-3-5-46,-7-5-116,-13-2-50,-27-7-259</inkml:trace>
  <inkml:trace contextRef="#ctx0" brushRef="#br0" timeOffset="85977.9176">11784 9577 814,'-1'0'210,"2"6"-182,4 2-28,1 5 0,2 8 0,3 3 6,-6 12 42,-5 5 30,-6 6-27,-6 6-21,-2 2 6,-3-4-20,-3-6-4,1-10-1,1-8-5,8-12-5,2-9 0,2-9-1,3-4-14,3-8-100,10-14-22,14-13-68,19-10 97,14-1 92,4 2 5,-3 10 0,-10 18 10,-8 11 14,-8 12-4,-5 9 11,-4 13-4,-5 4 22,-5 7 0,0 6 6,-7 1 30,-5 8 0,-4-3-3,-8 2 10,-2-4-35,-3-6-26,0-4-3,1-14-12,4-8-6,2-14-81,9-68-263</inkml:trace>
  <inkml:trace contextRef="#ctx0" brushRef="#br0" timeOffset="86195.9301">12679 9179 864,'-1'4'198,"-2"6"-186,0 8-6,-1 6-6,-10 16 0,-6 5 24,-13 14-4,-11 4-11,-10-1-9,-10-1-14,3-10-161,9-8-4,-15 16-88</inkml:trace>
  <inkml:trace contextRef="#ctx0" brushRef="#br0" timeOffset="86410.9424">12533 9693 351,'6'25'147,"-2"1"-23,6 29-31,-4 7-21,-2 5-24,-7-2-6,0-4 14,-1-5-20,-2-1-20,2-8-1,0-8-9,0-1 2,-1-9 1,-1-8-9,2-9-60,0-15-71,11-72-212</inkml:trace>
  <inkml:trace contextRef="#ctx0" brushRef="#br0" timeOffset="86706.9593">12883 9609 348,'7'3'94,"0"1"-64,9 2-16,4 4 20,-2-6 13,4 4-4,5 7 23,2 3 8,1 11 2,-1 6-11,-8 14-5,-6 9-26,-7 9 13,-7 8 5,-7 8 14,-7-2-13,-5 1-29,-3-9-5,4-11-5,0-11-8,5-13-1,4-9-5,2-10-12,1-9-81,-1-6-113,-34-22-88</inkml:trace>
  <inkml:trace contextRef="#ctx0" brushRef="#br0" timeOffset="87059.9795">12715 10005 574,'6'-18'87,"1"4"-60,13-20-27,-2-1 1,3 1 8,-2 2 15,-4 6 0,0 7 28,-7 7-2,-3 4 1,-5 8-51,1 8-2,4 5 2,3 15 21,6 6 36,-1 10-33,-3 7 21,1-6-30,-5-3-1,-3-15-4,0-12-10,-3-8 25,-3-4 145,-6-6 61,-5 3-116,-9-3-82,-9-1-16,1-1-4,1-3-12,6-5 6,1 1-7,9-2-17,6-4-76,8 1-145,38-46-228</inkml:trace>
  <inkml:trace contextRef="#ctx0" brushRef="#br0" timeOffset="87667.0142">12664 9657 532,'-4'0'124,"2"0"-68,-5-2 5,3 4 10,1-2-16,0 0-11,2 0-4,-1 0-11,2-2-4,0 2 31,2 0 43,-2-1 1,1-4 19,2 1-56,-3-1-48,0 0 28,0-2 1,-3 4-20,3 0-8,0 3-16,0 0 7,0 0-5,0 0-1,0 0-1,3 0-44,-2 0 11,8-4 32,7 0 1,8 0 18,8-2-5,4 2-5,1 4-7,-1 0 0,-5 2-1,-3 0 0,-5 4 0,-4-2-9,-7 4 9,1-4-1,-7 2 1,-2-3-1,-4-3-7,0 0 1,0 0-46,0 0-40,-2 1-22,2-1-97,-9 4-128</inkml:trace>
  <inkml:trace contextRef="#ctx0" brushRef="#br0" timeOffset="95792.479">13293 9732 382,'-3'-18'329,"3"4"-100,-5-15-19,3 3 5,0 6-59,0 1-8,-1 6-10,2 7-45,1 3-49,0 3-20,0 0-24,0 3 0,0 0-32,6 3-8,6 7 33,4 4 7,6 5 9,5 7-9,3-2-35,1 9-202,-1 8-141,18 76-324</inkml:trace>
  <inkml:trace contextRef="#ctx0" brushRef="#br0" timeOffset="95993.4905">13396 10209 1206,'0'0'271,"0"0"-172,1 0-63,-1 0-22,2 1-14,1 3-15,5 3 6,3 7 9,6 0 7,0 2 2,0-4-9,2 2-94,5-2-236,28-9-479</inkml:trace>
  <inkml:trace contextRef="#ctx0" brushRef="#br0" timeOffset="96379.5126">14112 9781 1360,'0'0'201,"1"3"-194,2-2-7,11 4-28,13 1 28,13 0 14,15-6-1,6-6-2,2-6-8,4-6 13,-10 1-16,-7 0-10,-12-1-70,-16 8-199,-37-7-438</inkml:trace>
  <inkml:trace contextRef="#ctx0" brushRef="#br0" timeOffset="96742.5333">14396 9324 684,'-7'-4'749,"4"2"-524,-4-1-79,4 4-74,3 1-53,0 10-19,0 18-6,0 20 6,-2 17 1,-2 16 7,-3-4-7,-5 0 8,-6-1-9,-2-4-1,-7-2-41,-1 1-46,0-8-31,-2-4-34,6-18 3,12-15 44,6-19 50,7-5 56,4-9 21,1-1 98,7-4-14,4 0 6,8-11 31,5 3-19,3 1-22,4-5-70,1-1 25,2-1-34,2-3-8,-1-5-14,4-3-26,-2-1-170,54-65-349</inkml:trace>
  <inkml:trace contextRef="#ctx0" brushRef="#br0" timeOffset="97046.5507">14670 9510 1053,'3'0'164,"4"0"-149,10 0 7,7-4 16,10 2 37,8 0 18,8-3-35,4 3 53,-2-2-40,-10 10-41,-8 3-30,-10 10-14,-4 13 2,-4 11 12,-7 16 14,-2 14 8,-7 11-5,-7 8-10,-9 57 4,5-97-4,-7 43-5,-3-10 4,-4-20-6,3-16 0,1-18-66,3-14-96,3-19-117,-12-92-708</inkml:trace>
  <inkml:trace contextRef="#ctx0" brushRef="#br0" timeOffset="97257.5628">14870 9726 1155,'0'0'243,"0"0"-149,0 0-65,0 2-5,-2 2-23,4-2-1,-1 9-24,4 10-1,-2 15 25,-5 11 28,-7 8-1,-15 14-12,-7 4-15,-12 6-115,4-4-101,5-12-23,-21 25-127</inkml:trace>
  <inkml:trace contextRef="#ctx0" brushRef="#br0" timeOffset="97907.6">15692 9205 1393,'-2'-1'234,"-2"2"-200,-1 3-34,1 2 0,-4 5 44,-5 11-20,-4 7-10,-5 9-8,-2 8-6,-2 11 0,1-2-3,-1-2-84,2-9-63,9-10 3,5-6-75,8-15 31,8-3 47,9-10 62,11-10 20,0 1 55,1-1 7,-2 0 47,-4 4 7,-7 6-19,-7 6-35,-11 10 0,-7 7 128,-4 9-5,-7 3-51,-8 6-39,-1 4-9,-2 3-18,5-3 10,4-5-15,10-14-1,9-9-10,9-8-59,8-5 46,11 3 23,7-6 8,6-1 19,3-1-17,-6-3 1,-5 4 4,-9 5-12,-8 0-3,-11 9-12,-12 11 12,-16 13 0,-13 13-83,-12 6-68,-5 2 41,-5-3 110,9-9 15,12-11 62,16-18 49,15-9 51,11-9-8,9-9-92,12-3-22,7-14 4,15-3-49,9-9 44,3-3-36,4-8-7,1 2-11,-5-2-3,-6 8-93,-8 1-276,20-45-181</inkml:trace>
  <inkml:trace contextRef="#ctx0" brushRef="#br0" timeOffset="98088.6103">15805 9710 961,'6'-6'213,"6"1"-161,11-7-13,2-4 27,9 2-6,6-4 0,1-3-30,-2 3-3,-1 2-27,-7 2-3,-8 7-115,-9 5-152,-31 25-261</inkml:trace>
  <inkml:trace contextRef="#ctx0" brushRef="#br0" timeOffset="98270.6207">15707 9918 614,'7'0'525,"-1"-2"-489,9 1 11,5-2 76,7-1-8,6-5-32,8-3-35,4 0-12,2-4-15,-2-4-14,0-1-7,-8 2-85,-2-7-275,14-43-322</inkml:trace>
  <inkml:trace contextRef="#ctx0" brushRef="#br0" timeOffset="98487.6331">15932 9309 712,'3'26'80,"-3"10"-20,0 34 96,2 9 10,3 11-79,3 4-25,12 61-32,18 41-11,7 12-12,-4-98-7,-21-67-85,-1-5-67,-2-9-11,18 26-115,48-10 2</inkml:trace>
  <inkml:trace contextRef="#ctx0" brushRef="#br0" timeOffset="98682.6443">16308 9932 1115,'-18'3'181,"-4"10"-106,-20 10-30,-10 15 29,-8 14 49,-7 12-6,1 8-35,1-3-26,5-3-17,9-11-20,12-17-11,14-12-8,14-17-135,10-10-96,31-81-291</inkml:trace>
  <inkml:trace contextRef="#ctx0" brushRef="#br0" timeOffset="98878.6555">16152 9071 1419,'0'6'218,"2"10"-191,-1 9-18,5 13-3,4 5 3,2-4-3,4-4-6,7-8 5,-2-5-5,1 0-209,5 11-295</inkml:trace>
  <inkml:trace contextRef="#ctx0" brushRef="#br0" timeOffset="125309.1672">16710 9263 915,'-1'-2'347,"0"1"-194,-2-2-119,3 6-28,-3-2-4,1 1 11,1 0 19,-1 0-10,1 2-4,-1 0-7,-4 5-1,-7 16 7,-8 20 13,-11 21-9,-9 16-6,-1 7-2,3-3-5,8 0-7,7-4-1,14-5 0,10-2-1,8 5 0,6-3 1,9 4 0,2-4 1,6 4-1,2-4-35,0 1-104,3-8-106,53 57-234</inkml:trace>
  <inkml:trace contextRef="#ctx0" brushRef="#br0" timeOffset="126525.2368">17132 9353 1274,'0'1'264,"0"-1"-212,3 2-52,10-2 0,7 0 18,16-6 47,12 1-7,9-5-38,4 1 1,-5 3-14,-6 4-7,-8 6-8,-9 6 1,-11 7-29,-10-3-69,-10 6-3,-8 2 7,-18-2 40,-12 5 5,-6-4 4,0-12 38,11-6 14,13-6 17,8 0-1,7 3 4,3 0 11,1 0 13,1 13-43,6 11 30,0 19 64,4 16-25,1 18-29,-2 7-14,-7 3 1,-6 0-16,-5-6-4,-7-8 4,-8-11-3,-4-11 0,-7-9 6,-6-18-2,0-12 1,-4-13-1,-3-17-7,1-8-5,2-4 5,9 3-4,12 2 7,8 6 0,9 10-9,7 6-39,18 3-19,10 1 58,17 1 19,22-1 38,54 3-27,8-2-12,-93-4-6,-4 1 2,29-2-14,-4 2 6,-14-2 1,-5-3-7,-7-1-31,-1-2-64,0-8-164,6-11-238,73-117-35</inkml:trace>
  <inkml:trace contextRef="#ctx0" brushRef="#br0" timeOffset="126863.2561">18236 9093 1265,'-2'3'254,"2"7"-229,2 13-24,-4 11 8,-2 15 9,-3 10 11,-3 0-7,-5 4-10,-2-6 0,-6-5-12,-7-10-48,-7-13-94,-5-12-157,0-14-35,-8-9 65,10-8 124,3 1 145,13-1 135,14 8 33,14 5-64,16 1-103,12 1 232,20 3-39,7 2-56,12-2-33,-1 2-56,-1-6-14,-1 0-16,-4-6-6,-8 2-13,-3-4-113,-15-2-47,-24-2-160,-42-28-287</inkml:trace>
  <inkml:trace contextRef="#ctx0" brushRef="#br0" timeOffset="127291.2806">18177 9587 588,'0'3'328,"0"-2"-244,1 4-78,2 13 75,1 8 39,-1 14 8,-3 12-52,-6 5-10,-5 9-21,-14 9-6,-11 5 2,-3-3-10,3-7-20,8-17-4,8-23 1,13-19-2,7-8 12,3-11-18,7-12-107,12-19-268,10-24 111,12-12 98,5-1 116,-1 11 50,-8 12 24,-5 14 56,-5 16 10,-5 11 18,-4 8-35,1 11-13,0 5 12,0 10-7,1 9 35,-2 7 13,0 14 10,-7 3-17,-6 5-41,-5 4-7,-10-2-10,-7-3-9,-2-7-4,-2-11-14,2-12-9,7-13-11,-1-6 10,3-8-11,0-4-32,-3-8-142,-24-90-564</inkml:trace>
  <inkml:trace contextRef="#ctx0" brushRef="#br0" timeOffset="127685.3031">18977 8957 670,'-1'6'0,"-1"-3"-33,-1 8-24,2-5 48,-1-2 9,0-4 66,1 0 2,-2 2-28,-2 0-40,-4 2-10,-21 7-277</inkml:trace>
  <inkml:trace contextRef="#ctx0" brushRef="#br0" timeOffset="128057.3244">19016 8940 1207,'0'8'210,"3"9"-183,-6 14-18,0 14 0,-6 14 8,-8 4 11,-10 0-4,-1-5-7,-9-7-5,-3-16 0,2-15 0,4-14-12,1-9-27,3-11-117,4-5-213,-23-41-181</inkml:trace>
  <inkml:trace contextRef="#ctx0" brushRef="#br0" timeOffset="128245.3352">18731 9335 216,'12'15'186,"1"10"31,11 22-14,4 8 26,-2 10-52,-5 2-37,-5-3-49,-9 7-32,-5 0-23,-11 1 0,-4-3 24,-2-3-23,-6-9-20,7-15-11,1-8-6,4-12-60,3-9-51,4-9-45,4-60-174</inkml:trace>
  <inkml:trace contextRef="#ctx0" brushRef="#br0" timeOffset="128584.3546">19046 9273 990,'21'-6'117,"-1"2"-82,26-6-28,7-2-5,0-3 10,-1 4 25,-5 1-19,-11 10-6,-6 11-1,-11 7-11,-5 13 9,-10 14 84,-6 20 21,-9 10-53,-7 13-28,-3 6-16,-5 2-2,1 2-2,7 1 13,6-4-19,2-5-1,4-6-5,2-15 0,0-14 5,-2-14-5,0-15-1,-4-12-16,-2-10-16,-3-13-86,-6-15-253,-36-130-520</inkml:trace>
  <inkml:trace contextRef="#ctx0" brushRef="#br0" timeOffset="128930.3744">19054 9622 870,'0'0'286,"0"3"-223,0 4-52,-1 5 8,-2 5 43,-1-7-25,3-1-17,2-8-10,3-1 4,-1-4-14,3-7-99,8-7-20,9-5 7,4-3 107,1 7 5,-2 9 12,-8 10-1,-2 7-2,-1 3 3,-2 5 4,-2 8 23,-5 0 39,0 6 8,-6-2-5,-6 3 12,-2-1-15,-8-3-30,-3-4-9,-7-3-2,-5-4-16,-5-5-12,3-10 2,2-10-11,6-10-15,6-12-128,5-107-196</inkml:trace>
  <inkml:trace contextRef="#ctx0" brushRef="#br0" timeOffset="129289.3949">19877 9041 889,'-2'4'288,"2"10"-251,2 13-26,-1 13 26,3 15 28,1 13 11,4 13 4,-3 7 1,4 4-21,-2-2 22,-1-3-13,-2-4-12,-2 0 5,0-6-17,-6-2-20,0-11-7,-3-8-7,-8-4-1,-9-8 2,-7 0 2,-9-5-7,-9 1-5,-12 1-2,-7 2-30,-55 29-86,-12 3-118,7-11-322</inkml:trace>
  <inkml:trace contextRef="#ctx0" brushRef="#br1" timeOffset="134538.6951">2826 9293 563,'-1'3'164,"1"-3"-116,-1 4-33,-1 0 1,0-3 86,1-1 36,1 0-9,-2 0-33,4 0-16,-2 0-31,0 1-41,0 8-8,0 6 0,1 12 5,4 9-5,1-4-1,5-2-20,0-12-1,-3-7 14,-2-11 8,-3-7 24,0-3 28,3-15-19,-2-11-33,0-10-46,-6-9-78,-5-1 32,-4 7 17,2 14 75,-1 19 17,4 6 34,0 16-21,-4 4-23,-3 12-5,0 5 7,-2 7-3,2 1-5,6-3 0,4-7 0,3-2-1,0-6 0,7-4-55,3-3-158,31-19-150</inkml:trace>
  <inkml:trace contextRef="#ctx0" brushRef="#br1" timeOffset="135927.7746">2785 9326 369,'0'0'220,"0"0"-152,0-2-26,0 0 72,-3 0 15,2-2-51,-1 0 16,2 1 19,0-1-35,0 4-12,0-1-18,0-3 3,0 0-8,2-5-35,2-7-8,5-7 0,1-13 13,5-6 2,6-6-14,2-4 8,2 0 12,-2 4-15,-1 0 0,5-4-4,0-3 4,5-6-5,0 1 14,-1-2-1,3 3 11,-1 1-1,3 3-15,-2 1-9,0 3 12,7-5-12,5-7 0,6-4 1,6-4 11,1-7-6,-2 2 0,-3-5 3,-7 11-2,-7 5 1,0 4-8,-4 16 2,-5 0 8,-3 8-2,-2 2 1,-3-5-3,2-1 7,1 0-12,0-3-1,4-5-1,1 3-5,-1-6 6,4 7 0,-1-2-1,0 4 1,0 4 0,-7 1 1,-5 8-1,-8 8 0,-3 2 1,-3 3 9,2-4-9,-1-3 0,4-4 5,-2-6 2,4-3-7,-1 2 0,-2 2 8,-2 7-8,-1 4 5,-3 10 2,-2 5-8,-1 3 0,-1 2-1,-1 2 1,0 0 1,1-5 0,-1 4-1,0-3-5,0 2 5,-1 0 33,0 2 9,-1 0-9,2 0-13,-3 2-7,-2-2 4,-5 0-16,-1 2 1,-5 0-1,-6 5-1,-4 0-1,-3 3 1,-4 2-1,0 0 0,-2-1 0,0 3 0,-5-2 0,4-3 0,3 0 0,9-4 1,4-3 0,6-2 0,2 0 0,3 0-1,1 0 0,5 0-8,3 0-17,2 0-31,4-2-72,10 2 36,11-1 35,13-6 20,12-2 7,8-7 20,-7-1 1,-3 5 10,-9-1 1,-11 10 0,-10 1-1,-5 4-6,-3 0-1,-3-1 7,0 6 2,3-6-1,-3 1 7,-3 2-7,-1-3-1,-1 3-12,-4-1-5,0 1 8,0 2 9,-2 8 8,0 5-2,-6 10 6,-4 15 7,-7 7 5,-1 6-12,1 5-6,4 1-5,8 8-1,7-5-24,11-1-345,34 25-641</inkml:trace>
  <inkml:trace contextRef="#ctx0" brushRef="#br1" timeOffset="139637.9868">4250 13213 761,'-6'-4'146,"0"-1"-25,-7-2-28,6 0 21,-3 2-6,0 1-18,0 4-4,2-1-7,2 2-23,-1 1-11,-2 2-15,-5 2-14,-3 7-5,0 1-2,-4 1 6,-1 2-8,-4 0 2,1 5-3,4 1-4,-1 1 5,2 2-5,3 1-1,-2 10 0,4 10 0,-8 13-1,2 12 1,-2 18 0,-11 65-1,7 28 0,10 10 0,10-86 1,7 6 0,3-6 0,11 3 0,4 22 0,-3-25 8,9 2-8,-5-2-1,4-5 0,-1 14 0,2 0 0,-2 1 5,6-1-5,5 0 0,-19-71 16,2-3 2,-1-3 0,16 39-7,5-2-10,-2-5 5,6-4 2,4 7-8,7 0 9,6 1-3,3 5-5,10-1 5,42 35-6,24-2-6,20-14 6,-57-47 0,2-12 1,6-17 0,7-17-1,13 3 29,15 6-7,-12-11-10,9-10-6,22 16 2,-3-1-7,-33-8 0,5-17 1,4 0 4,-7-9-5,-6-23-1,-5-18 9,-6 0 5,5-9-14,10-6 0,-2-1 0,-18 12 9,-11 6-3,-9 2-5,-44 33 5,-5 0-5,0 1 0,35-32 0,-8-1 0,-3-6 5,-8-6-5,-5-6 6,-4-5-7,-7-11 0,10-60 0,-9-11 0,-20 16 1,-13 103-1,-4-1 2,-2-1 5,-1-48-5,-4-2 7,-9-57-9,-1-17-2,1 13 2,11 113 0,0 3 1,-1 4 0,-5-51-1,3 3 1,-5 2-1,0-4 1,-4 4-1,1 4 1,-8 2-1,-1 1 0,-1 3 0,-2-1 1,4 7 0,-1 5 0,-2 5-1,1 13-2,1 3 1,1 1 0,-6 3 1,-2-3 0,-1 3 0,-1 0 0,-4-2 1,-1 1-1,-2 3 1,3 2 1,2-1-2,1 2 1,2 4 1,-1 0 4,-5 3-5,-2-2-1,-2-2 1,-2 0 0,-1-5 5,-5 2-6,2-2 1,0 1-1,0-3 1,1 3-1,-3 2 1,0 2 0,-1 1-1,0 4 1,-5 1 0,-7 2-1,1-1-1,-1 3 0,-3 1 1,6 6-1,0 1 1,-2 4-1,5 2 1,-6 1 0,6 2 4,-1 3-4,5-2-2,1 3 2,2 2-1,-2 0 1,-1 4 6,2 0-6,-2 2 0,-5-2 0,2 1 0,0-4-1,6-1-1,10 0 2,8 2-1,9 2 1,1-4 0,-1 3 0,-1 2 0,-1 3-1,-4 4 0,-3-2 1,-3 7 0,0 0-1,-3 1 0,1 0 1,2-1 0,12-7 0,4 0 0,10-2 0,0-4 1,3 0-1,1 2 0,0-3-1,-1 3 1,2 1-1,1 0 0,-8 3 1,-8 9-1,-7 1 1,-9 9 0,3-1 0,2-3 0,3-3 0,11-10 0,2-2 0,7 1 0,4-9 0,-2 0 1,2 2-1,2-2 0,-2 2 0,2 2-1,-2 0 1,-3 8-1,0-6 0,-1 9 1,0-3-1,0-5 1,1 0 1,4-4-1,0-3 7,2 1-7,-3 0 0,-3 1 1,-11 6 1,-7 7-2,-5 1-1,1 2 1,5 2 1,6-7-1,2 0-1,8-8 0,2-2-1,2 4 1,2-8 1,0 2-1,2-2 0,0-1 1,-2 2 0,1-2 0,-4 3 0,-2 4 1,0 0 0,-1 4-1,-3 0 0,-2 8 0,-6 4 0,-4 6 0,0-3 0,3-1-1,4-8 0,7-3 0,2-6 0,2-4-1,2 2 1,-1 2 0,0-4 0,1 3 0,-1 3-5,-2 6 5,2 3-1,-4 5-10,4 4-12,-3-6-3,-1-5 11,3 0 7,1-5 8,-1 2 0,-1-6 0,3-1 1,3-3 0,-3-1-2,3 4 1,-1-2 0,-2 4 0,3 1 0,-3 4 0,3 0 0,-2 3-1,2-7-4,0 3-1,0-3-11,2-1-3,1 0-29,-3 2-17,3 0-38,-2 8-66,-1 3-123,-23 23-233</inkml:trace>
  <inkml:trace contextRef="#ctx0" brushRef="#br1" timeOffset="140688.0469">6395 11797 905,'-7'3'150,"2"0"-59,-3-2-22,0 1 54,3-2-4,0-2 14,1 2-11,2 2-55,2-1-41,-2 3-21,-1 0-5,0 3 0,-10 9 1,-4 5 5,-7 5-5,-6 0 5,-5-5 3,-5 1 2,-10 1-1,-3-6-1,3-1-1,7-6 4,11-4-5,12-4 2,10-2 0,3 0-1,5 2-8,2 0-2,0 1-5,0 0 5,2 4 1,0 2-1,7 7 1,4 1-6,4 5-5,11 1 12,9-1 0,5 0 0,2 1 16,-3-2 2,-2 3-9,-6 2 0,-3 3-7,-3 4 5,-5-2-7,-2 3 2,-3 1-2,0-1-115,-1 3-201,18 37-435</inkml:trace>
  <inkml:trace contextRef="#ctx0" brushRef="#br1" timeOffset="141763.1083">8192 14277 668,'-6'-1'95,"4"1"-71,-4 0-23,1 1 7,2 5-7,0 1 7,1-4-7,-1 3 1,3-2-1,0 0 5,0-4 12,0 0 18,0 0 28,0 0 31,0 0-28,0 0-26,0-3-23,0 6-12,0-6-6,3 3-10,-1 3-155,1 0 10,2 3-77,4 4-134</inkml:trace>
  <inkml:trace contextRef="#ctx0" brushRef="#br1" timeOffset="142452.1478">8186 14314 551,'-2'0'125,"1"-1"-61,-4-2 17,0 0-27,-1 0 14,4 3 19,-1 0-45,3 0-24,3 0-9,-3 0 3,0 3 3,0-3-14,0 6 11,0-2 6,0 5 5,0 0-5,5 1-9,0 6 1,4-3-1,6 2 5,6-4-14,4-1 15,4-5-1,0-5-14,-6-5 1,-2-5 10,-8-1-1,-6-8-4,-6 1-6,-9-5-16,-5-3 16,-8 0 10,-6 10-3,-2 1-7,-2 11 8,1 6-2,7 6 4,8 1-1,6-1-9,6 3-9,4 4 9,1 3 0,6 1 0,-2 4-1,2-8 1,0-2 0,-1-7 0,-1-6-22,-2 0 12,-1-4 10,-3-1 17,0-1-2,-3 1-5,2 1 1,-2 1-11,3 3 35,-3 3-25,2-2-10,-1 2-1,2-2-6,0 3 6,-3-1 0,3 3 1,3-4 0,-3-2 1,0 0-1,0-2 8,0-1-2,2 3-5,-2 0-1,0 0-8,1 3-61,2 1-76,6 6-35,6 19-173</inkml:trace>
  <inkml:trace contextRef="#ctx0" brushRef="#br1" timeOffset="146484.3784">8341 14265 81,'0'0'91,"0"-1"-85,3 1-4,-2-3-2,-1 3 30,0-2 0,0 2 57,-1 0 19,-2 0-20,-3 2-26,3-2-5,-1 0-4,1 0-16,1 3 5,-1-3-8,3 0-16,0 0-14,0 0-1,0-3 10,2 3-11,-2 0 9,0 0 12,0 0 5,0 0 10,-2 0-12,2 0-6,2 3 10,-4-6 4,2 3-11,0 0-11,0 0-2,0 0-2,0 0 0,0 0-5,0 0 14,0 0 10,0 0 16,0 0-8,0 0 12,0 0 19,0 0-20,0 0-13,0 0-2,0 0-2,0 0-8,0 0-2,3-9-10,-1 5-6,-2 0 4,1 2-4,-1-4 0,0 0 0,0 1 7,2-3-7,-2-3 11,2-2-10,-2-5-1,2-7 1,-1 4-1,1-5 5,0 2-6,-2-1 1,0 1 5,0 3-5,0-2 0,-2-2 0,4-1-1,0-5 1,3-4-1,3-4 0,2-6-6,2-5 6,1-5 5,1 5-4,-4 0-1,-1 5 0,1 0-4,-4 4 3,-3 5 1,-3 2-1,-1 4 1,1 0 0,1-2 0,2-3 0,2-6 0,3-1 1,0 3 0,3 0-1,-4 6 1,0 0 0,-2 7 1,-3 1-1,-1-1 0,-1 0 0,0-1 0,2-3 0,-2 0-1,1 0 0,1-2 0,-1 1 0,2 2 0,0-1 1,-1-2-1,-2-3 1,-2-2-1,-1 0 1,0 2-1,2 3 0,-2 8 0,1 1 0,2 5 0,-1 8 1,-1 4-1,2 5 0,0-1 0,0 2 1,0-2-1,-1 0 0,1-5 0,0 0 1,1 1-1,-1 0 1,0 0 0,0-1 0,0 3-1,0 0 1,0 2-1,0 2-1,-1 2-8,-1 0-36,2 7-26,0 5 5,0 12-51,-2 3-51,1 3-7,-3-1-32,-1 31-99</inkml:trace>
  <inkml:trace contextRef="#ctx0" brushRef="#br1" timeOffset="147309.4256">8559 12371 309,'-3'0'252,"3"0"-104,-3 0-28,-2-1-30,0-2-1,0 1 8,2-2 2,0 2-33,3 1-30,0 1-10,0 0-11,-2 1-10,1 3-5,-2 3-15,-5 12 15,-5 7 0,0 11 1,-4 8 6,1 0 1,-7 3 4,1-7 9,1-7 6,3-12-15,11-12-11,4-6 11,1-1 33,-1-2-33,-4 3-10,-1 1-1,2 0-1,2-2-6,2-3-17,4-2-49,4 1-81,3-4-130,9-4 166,12-9-26,10-9 52,9-11-40,4-7 82,-4-6 49,-9 5 54,-16 6 73,-12 11 14,-7 15 8,-5 10 43,0 2-41,-2 4-94,0 2-34,4 2-17,2 6 7,5 5 22,3 11-2,4 9-11,5 4 11,-4 4-18,5-2-6,-4 1-1,0-8-8,-5 4-10,-1 4-164,-15 75-377</inkml:trace>
  <inkml:trace contextRef="#ctx0" brushRef="#br1" timeOffset="148495.4934">3740 13616 336,'-9'2'145,"3"2"-74,-9 0-10,5 0 35,3 1-9,3-4-37,2 1-28,-1 4-14,3-1-8,0 7 2,0 0 5,5 4 5,1 1 18,5 3 3,0-2-13,1-3-4,2-8-16,-6-7-1,2-2 1,-1-4 0,-2-8 54,-3 0-15,0-2-17,-6-1-22,-3 1-10,-5 4 10,-2 1 36,0 2-19,-3 6-11,5 5 0,1-1-1,2 8-5,5-5-10,2 8-5,0 3 9,2 0 6,5 2 0,-3-2 0,2 1-20,1-6-79,0 3-4,-4 5-29,-3 29-84</inkml:trace>
  <inkml:trace contextRef="#ctx0" brushRef="#br1" timeOffset="148858.5142">3658 13925 379,'-1'0'174,"1"1"-117,-2 2-43,2-1-14,3 9 2,0-1 29,3 3 5,4 5-12,3-4-4,-2 2-13,1-9-1,-5 1 0,0-6-6,-2-2-88,0-2-25,2-4 53,-2-3-27,7-44-154</inkml:trace>
  <inkml:trace contextRef="#ctx0" brushRef="#br1" timeOffset="149012.523">3713 13930 54,'0'0'34,"1"0"-25,2 0 9,-3 0 9,3 1 0,2 3-9,-3 3-18,11 7-67</inkml:trace>
  <inkml:trace contextRef="#ctx0" brushRef="#br1" timeOffset="149219.5348">3717 13871 54,'0'0'28,"0"4"-11,0-2 13,0-2 28,0 0 56,0 0 17,0 0-46,0 0-37,0 0-33,0 0-15,0 6-63,-7 18-48</inkml:trace>
  <inkml:trace contextRef="#ctx0" brushRef="#br1" timeOffset="150839.6275">3747 13810 181,'-2'4'149,"1"-4"-95,0 0 0,-2 1 21,3-2-12,0 1-18,0 0-20,0 0-5,0 0-8,0 0-2,0-4-4,0 4 9,0 0 15,0 0 26,0 0 2,0 0-7,-3 0-4,3 4-19,0-3-17,0 0-11,0 3 0,-2 6 0,1 2 0,-1 5 0,1 4 1,-1-4 0,0 5 1,1 1 3,-4-4-4,3 10-1,-3 0 1,4 4 0,-2 6 1,0 2 19,2-2-8,-2-7-11,3-5-1,-2-3 8,1-1-8,-2 0 7,0-1-7,-1-2 1,1 3-1,3-3 5,-6 2-6,1 1 1,0 5 6,-1 0-6,2 2-1,1-1 1,-2-3 5,4-4 0,-1 0-6,0-6 0,0 5 5,-1-9-5,1 4 0,-2-3 0,1 4 8,0-1-8,-1 0 1,0 3 1,1 5-1,-1 4 24,1 4-4,-1-1-15,1 3 3,1-2 2,-1-1-2,0-5 6,0-3-14,0-1 7,1-1-8,2-1 6,-1-5-5,-2 5-1,3 0 2,-1 6 13,1 5 1,0 4 14,0 7-10,1-3-13,-1 2-5,3-4 10,-3 3-11,0-3 5,0-6-5,0 1 0,1 2 10,1 1-5,-1 3 3,1 1 3,1 1-5,-3-5-5,0-3-1,-3-9 5,1 0-5,1-1-1,-1-10 1,1 1 1,-2-5 6,0-3-7,2 2-1,-2-3 1,0 4 8,-2-2-1,-2-2-1,-5 1 4,1-3-1,-1-4 13,-2-2 14,-5-3-5,-1-6 7,-6-4-18,0-10-21,0-9 7,1-14 1,1-13-8,2 0-1,12 4 1,-1 12 5,6 16-4,1 11 0,4 12 1,0 4-2,0 4-7,0 1-3,-2-1-4,4 3-14,-2 2-10,6 6 13,1 4 23,4 11 2,4 10 1,5 16 0,1 5 1,6 10-1,2 4 0,1-5 5,3-5-5,3-4-1,-6-10 1,-3-7 0,-4-13-1,-6-6-1,-3-11-8,-4-6-4,1-10 2,1-9 11,6-13 30,2-15-16,6-8 1,-5-3 0,-2-1-8,-4 11-7,-3 8-50,1 9-329,19-41-453</inkml:trace>
  <inkml:trace contextRef="#ctx0" brushRef="#br1" timeOffset="152115.7005">9081 12432 700,'-2'0'186,"2"0"-98,0 0-86,6 4 4,11-2-6,7-2 76,17-2 26,9-2-36,10-2-25,-1-1-7,-4-2-2,-3 3-11,-17 2-9,-6 7-12,-15 0 0,-5 6 0,-2-4-1,-5 1-57,-2 0-67,-2-6 7,2 2 23,-7-2 67,3 0 26,-5-2 2,1 2 0,-1-4 7,-1 4 49,-2 4-1,0 2-20,1 8-11,1 14 7,0 14-2,5 19 19,4 7 3,1 1-24,1-2-6,-1-8-9,-1-8-11,-4-12 11,-3-9-4,-3-9 4,-4-9 6,-4-5 19,-3-7-7,3-6-10,1-3-10,2-7 5,10 0-6,2-1-3,6 5 2,3 2 4,4 4 1,7 2 8,2 3-13,8 2-8,3 3 1,3 4 6,-1 2 16,-2 0-23,-3-1-14,5-1-175,59-19-184</inkml:trace>
  <inkml:trace contextRef="#ctx0" brushRef="#br1" timeOffset="152446.7194">10106 12451 686,'-12'-15'163,"-1"4"-95,-12-17-26,-3 11-5,3 3 22,0 11-31,5 10-19,-1 14-9,4 13-1,0 15 0,1 15-9,4 12 10,0 7 2,3 1 4,4-1 7,7-11-5,4-9-2,8-20-5,-4-18-1,2-15-22,5-13 22,6-19 32,4-16-32,6-18-101,1-22-26,-1-5-29,-8-17-77,2-179-121</inkml:trace>
  <inkml:trace contextRef="#ctx0" brushRef="#br1" timeOffset="152634.7302">10132 11979 801,'-1'8'105,"0"9"-105,-1 11 0,-1 23 1,-2 20 37,0 68 46,-1 35-15,-5 23 12,9-148 12,1-8-51,2-5-27,3 33-6,5-15-9,6-19-69,4-18-198,63-69-262</inkml:trace>
  <inkml:trace contextRef="#ctx0" brushRef="#br1" timeOffset="152927.7469">10631 12151 1129,'-4'7'204,"2"6"-176,-10 16-22,-7 23 2,-6 31-2,-18 72-5,36-97 0,-10 46 0,10-7 5,6-18-4,5-16 10,4-12 4,1-6 7,4-13 19,1-9 6,0-3-26,2-7-5,1-3-8,0-6-9,4-8 0,-1-7-9,3-8-22,-2-10-101,-2-10-69,-4-6-63,4-96-338</inkml:trace>
  <inkml:trace contextRef="#ctx0" brushRef="#br1" timeOffset="153467.7778">10331 11919 903,'0'-3'160,"3"3"-160,0 0 0,1 0 0,3 4 9,5 2 3,7 2 48,8 0 2,9 1-4,16-8 13,13-4-1,9-4-13,6-7-15,-5 6-18,-8 7-12,-12 2-11,-12 4 1,-13 2 3,-13-1-5,-8 1-1,-4-3 1,-10-4 1,-3-4 152,-8-7-42,-16-7-79,-9-9-32,-7-6-2,2-3-7,7-1 3,15-1 5,9 12-12,6 4 13,9 18-14,3 6-71,3 6-16,6 8 77,3 7 18,3 6 5,6 6 0,1 1 1,3 3 0,0-1 6,1 1-6,1 7 0,-6-1 0,0 0 0,-8 3 5,-9-3-4,-8-6 0,-11-1 6,-12-3 5,-17-2-12,-21 1-10,-66 22-184,-139-3-315</inkml:trace>
  <inkml:trace contextRef="#ctx0" brushRef="#br1" timeOffset="154165.8177">6060 12012 469,'-2'0'286,"2"0"-176,-1 0-100,1 4-10,1 0 0,1 4 0,1 0 40,0 1 11,3 0-9,3-2 20,6 2 77,-3-4-41,5-1-32,-1-3-12,-3 2-29,-5-6-1,-3 3-4,-4 0-5,-1-1 9,-2-2 22,0-2-19,-2-5-18,-1 3-7,2-5-2,-1 5 0,1-2-67,3 2-74,4 0-123,2 1-83,5-3 62,23-21 5</inkml:trace>
  <inkml:trace contextRef="#ctx0" brushRef="#br1" timeOffset="155142.8736">6198 11979 28,'-1'0'185,"1"0"-28,-1 1-88,1-1-6,-2 0 53,2 0 19,0-1-18,0 1-18,-2 0-3,2-2-8,0 2-11,0 0-35,-1-2-20,0 0-10,-1 0-10,-2 2-1,0-4 1,-2 2 4,4 2-6,-2 0 1,2-1 7,2 1-8,0 0-6,0 0-8,0 0-16,1 1-34,-1-1-28,0-1 29,0 1 42,0 0 21,0 0 0,0 0 9,-1 0-8,2 0 5,-2 0-5,1 0 7,0 0-2,0 0 9,0 0 15,0 0 1,0 0 16,0 0-7,0 0 1,0 0-5,0 0-18,-8-12-17,-1 8 1,1-2 4,-5-4 1,3 3 16,-4-2 5,-2 2 1,0-2-4,-6-1-13,2 1-10,-5-2 4,-1 0-5,0-3 1,-1-1-1,-2 1 5,-2 1-5,-2-1 0,0-2 0,1 2-1,-1-5 2,2 4-1,1-1 0,-5 3 0,-7 4-1,-5-1 1,2 4 0,0 0-1,0 0 7,-2 1-7,-7-4 1,-6 4-1,-4-3 1,6-6 5,-1 0-6,8 5 0,4-3 0,1 6 2,1 2-1,-2 1 0,4 2 0,2-2 0,5 2 6,5 1-7,3 0 0,4-1 0,6-2 1,0 1 0,9 1 0,3-3 0,3 1 1,1 2-1,1 1 0,1 0-1,1 0-7,-1 0-2,2 0-4,-2 0-1,0 1 5,1-1 2,-1 0 7,2 0 0,-1-1-9,4-3-44,4 2 20,15-7 33,19-10 29,15-10 4,13-12-12,2-4-20,-6-2 6,-11 5 1,-4 9-8,-12 5-15,-7 7-15,-4 10-12,-9 3-21,-7 6-61,-7 5-70,-6 7-19,-36 47 92</inkml:trace>
  <inkml:trace contextRef="#ctx0" brushRef="#br1" timeOffset="155403.8886">4729 11583 749,'-3'0'129,"2"0"-68,-2 0-41,1 4-8,-1 0 16,0 1-14,1 5-13,2 10 0,2 3 5,4 8-6,4 0 0,5 0 1,2-6 1,0 1-1,3 0-1,0 3 0,3 0-164,30 55-100</inkml:trace>
  <inkml:trace contextRef="#ctx0" brushRef="#br1" timeOffset="155787.9105">5513 10359 747,'4'-2'59,"9"2"-52,17-3-7,17-7 17,20-8-11,7-9-6,0-6 0,-6 3 18,-12 4 2,-15 10-20,-16 6 0,-17 7-133,-13 9-40,-13 7 88,-94 48-184</inkml:trace>
  <inkml:trace contextRef="#ctx0" brushRef="#br1" timeOffset="156117.9294">5699 10354 553,'0'1'106,"1"1"-92,3 4-8,-2 1 0,3 10 0,2 2 25,-6 7 67,-1 8-41,-4 4-12,-1 3 3,-5 1-9,1 5-6,-5-1-11,-3 2-7,-2-7-15,2-7-25,2-16 4,5-7 20,0-5 0,2-9 2,2 0 10,1-1-2,4-4 3,5 3-6,0 2 13,16 0-19,1 0 15,15 0 2,4-3-9,7-4-7,0 4 18,-2 2-19,1-2-80,-2 0-178,67-37-318</inkml:trace>
  <inkml:trace contextRef="#ctx0" brushRef="#br1" timeOffset="156410.9462">6278 10351 693,'-12'-3'118,"-2"0"-64,-13 3-27,-2 9 8,-6 3-2,2 9-12,5 3-9,4 7-12,9 10 0,9 6-6,6 8 6,6 2 5,2-2-4,3-3-1,5-14 0,-6-10 1,2-11-1,-2-14-39,3-10 39,4-15 51,5-15-51,5-16-78,6-15-39,-3-15-115,37-157-145</inkml:trace>
  <inkml:trace contextRef="#ctx0" brushRef="#br1" timeOffset="156620.9582">6330 9842 469,'0'9'112,"0"0"-86,-3 14-19,2 10-6,-2 15 51,-1 10 53,1 10-52,2 6-14,-1-2 1,2-2 10,-3 1-16,3-7-19,0-1-6,3-7-1,3-6-8,5-15-2,8-15-104,2-12-143,48-57-11</inkml:trace>
  <inkml:trace contextRef="#ctx0" brushRef="#br1" timeOffset="156883.9732">6654 10167 679,'-2'4'208,"-1"2"-166,-6 12-25,0 7-11,-4 9 6,-2 11 7,-2 0 1,4 7 5,4 8-4,0 4 32,6 6-5,0 4-12,3 4-3,3-10-11,0-1-8,6-12-5,4-21 3,2-19-12,9-16 0,3-20-47,6-24 1,4-15-202,24-152-286</inkml:trace>
  <inkml:trace contextRef="#ctx0" brushRef="#br1" timeOffset="157463.0063">6381 9979 798,'2'-6'157,"0"0"-53,1-1-62,7 3-5,2-1-2,9 3-23,12 1 6,3 2-18,2 6 7,0 4-4,-4 5 12,-1-3-6,0 0-9,6-10 2,-1-5 10,4-11 12,-6-4 9,-3-2 7,-15 6 5,-9 4-13,-9 5 10,-2 3 1,-6-5-17,-5-4-17,-7-7-3,-5 1-6,-4-9-1,-1-1 1,5 0-5,2-1 5,10 3 5,3 5-5,6 7 0,-2 8 1,6 4-1,0 0-16,2 4-8,6 2 9,2 2 14,3 6 1,8-1 0,0 9-1,6-3 0,0 5-1,1 3 2,2 1 0,1 10-5,-2 1 3,-1 7-4,-7 4 6,-5 0 0,-4-3 1,-9 0 0,-5-7 0,-5-4 5,-6-6 0,-10-1 0,-4-5-6,-3 0-216,-69-8-347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2:54:49.12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56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0-18T02:56:55.499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4732 660 584,'-3'-10'527,"-1"5"-225,-4-9-73,5 8-38,0 6-76,0 2-56,1 1-32,2-2-20,-1 5-1,1-6 5,0 4-10,-2-2-1,2 0-5,-1 0-1,1 5 0,-2 10 6,-3 7 1,-1 16 1,-2 7-1,-1 8 0,-7 10 11,-1 3-12,0 9 0,3 2-1,4-3 1,10-6-1,10-15-8,4-10-2,3-12-5,9-13-7,8-2 20,3-11 3,10-7 41,3-7 14,-5-6-11,5-6-11,0-6-15,3 3-8,6-3-10,1-2-5,2 1 5,-7 0 17,-5 1-17,-14 10 6,-17 4 6,-7 4-11,-11 7 5,-2 0 0,-1 2-6,-5-2 9,-4 0-9,-11-2-60,-10-2-59,-11 0-25,-3-2-231,-53-51-444</inkml:trace>
  <inkml:trace contextRef="#ctx0" brushRef="#br0" timeOffset="280.016">5008 653 1050,'-4'-4'265,"2"2"-71,-2-2-20,2 2-74,1 4-85,2 0-15,-2 6-30,1 10 14,-5 6 15,-1 12 1,-3-1 6,-1 1-5,-5 1 6,-1-4 2,-4 1-8,-4 1-1,1 0-32,-1-3-58,10-7-34,2-8-83,14-8-171,48-21-270</inkml:trace>
  <inkml:trace contextRef="#ctx0" brushRef="#br0" timeOffset="578.033">5631 616 1120,'-1'-1'321,"-4"-2"-78,1 0-81,1 3-71,2 3-80,-3 9-11,3 17-11,1 13 10,-1 20-4,3 14 5,6-3 2,1-5-2,-2-6-5,4-12-3,1-9 2,2-5-24,3-7 18,3-10 2,7-4 1,10-6 9,6-3-1,9-12 0,8-2-198,4-2-134,91-27-495</inkml:trace>
  <inkml:trace contextRef="#ctx0" brushRef="#br0" timeOffset="792.0453">6036 737 1225,'-5'-4'204,"-1"2"-57,-4-4 42,2 5-84,4 2-71,-5 9-34,-3 2 0,-6 16-2,-6 7 1,-7 14-14,-12 9-76,-11 17-94,-158 147-385</inkml:trace>
  <inkml:trace contextRef="#ctx0" brushRef="#br0" timeOffset="1036.0592">4794 1875 1403,'3'-5'206,"3"1"-166,10-8 14,15-5-7,16 1 13,18-7-9,5 6-33,9 2 12,-3 6-29,0 5 5,-4 2-5,-5 4 15,1 0-8,-8 2-8,-1-3-1,-5 2-128,-3-2-105,47 4-314</inkml:trace>
  <inkml:trace contextRef="#ctx0" brushRef="#br0" timeOffset="1284.0734">5294 1518 1001,'2'0'108,"-1"0"-108,4 7-27,3 4 27,6 14 18,3 12 15,0 12 9,-4 2 11,-2 8-17,-8 9-15,-6 7 4,-14 17-8,-18 70-17,-17 31-24,19-16-138,42-107-404</inkml:trace>
  <inkml:trace contextRef="#ctx0" brushRef="#br0" timeOffset="3958.2264">6979 500 686,'0'-4'334,"-2"3"-137,2-2 13,-2-1 45,0 4-71,2 4-62,-1-4-43,-1 0-23,0 3-13,1-2-16,-1 3-21,-1-2-4,2 1-2,-2 3 0,-2-2-5,-5 5-8,-11 8 7,-12 6-3,-11 7-21,-6 0-5,-2-4-10,-2-1-36,5-10-49,7-3-68,11-9-26,9-6-7,11-5 27,11-10-57,8-2 47,8-5 208,3 5 6,1-1 63,-2 7 40,-8 6 28,-2 6-17,-3 2-8,-3 6-46,6 2-48,-2 4 18,1 8-1,5 13 59,-2 14 58,-2 14-53,-2 10-44,0 4-17,-3-2-14,-3-5 0,4-8-9,-1-7-9,3-12 1,0-9-1,8-5-65,-6-12-164,3-8-104,10-47-245</inkml:trace>
  <inkml:trace contextRef="#ctx0" brushRef="#br0" timeOffset="4386.2509">6816 616 1148,'0'-1'261,"0"1"-165,0-4-72,2 4-24,3 1-26,9 3 26,17 0 13,18 1 59,55-5-6,37-6-18,29-11-13,-52-3-19,-13 6-8,-3-4-2,-9-1 3,-54 14 1,-6-1-9,-5 3 12,20-3-13,-20 6-22,-16 3-29,-12 0 3,-7 7 48,-11 13 10,-8 12 22,-11 10-14,-7 11 0,0 8-6,1 3-11,1 11 8,3 1-7,6 3-1,2-7 5,9-12-5,5-16 6,3-17-7,3-13 2,-6-7-2,-4-10-41,-11-10-88,-8-10-87,-7-13-42,-2-10-39,-72-119-85</inkml:trace>
  <inkml:trace contextRef="#ctx0" brushRef="#br0" timeOffset="4829.2762">6986 682 854,'-9'-4'237,"5"2"-63,-5-2-41,7 3-89,2 2-44,2 7-22,4 4 14,6 4-26,9-3-1,9 3-2,10-10 4,9-10 9,6-10-60,5 0 9,-3-7-2,-11 3 68,-13 9 9,-14 0 6,-10 8 27,-9 2 21,0 1-54,-1 6-40,0 3 40,-6 4 58,-5 9 23,-16 5-21,-18 8-22,-15 4-22,-13 1-1,-4-3-6,6-10-9,9-6 7,12-14-1,14-12 3,11 0 5,13-7 11,10 0 50,8 0-75,10-3 0,13 1 0,15 2 14,11 3-2,13 6 46,0-1-11,0 4-4,-7-2-22,-3 1-12,-13 6-9,-8-7 0,-12 0-75,-7 0-126,-10-7-58,-14-31-91</inkml:trace>
  <inkml:trace contextRef="#ctx0" brushRef="#br0" timeOffset="5069.2899">7259 517 1151,'0'2'210,"0"2"-181,-1 4-29,-5 14 0,2 7 22,-3 16 2,0 14-3,1 12-1,-2 12 7,0 2-11,0-6-7,2-7-7,0-11 4,-1-6-5,1-6-1,0-5-6,-2-4-114,-2-5-111,1-7-87,-5-5-329</inkml:trace>
  <inkml:trace contextRef="#ctx0" brushRef="#br0" timeOffset="5283.3022">7304 950 1176,'0'5'207,"-3"-1"-137,-4 6 7,-16 9 1,-4 10-39,-13 5-8,1 7-20,2-6-11,7 1 0,8-5-5,2-2-62,8-7-53,8-7-68,4-4-83,9-14-65,55-42 46</inkml:trace>
  <inkml:trace contextRef="#ctx0" brushRef="#br0" timeOffset="5400.3089">7248 1143 141,'28'-16'309,"0"10"-26,24-11-5,-11 9-94,-8 7-73,-10 2-73,-7 3-25,-2 0-13,-5 1-10,-4 3 4,-4 1-26,-7 10-47,-64 66-190</inkml:trace>
  <inkml:trace contextRef="#ctx0" brushRef="#br0" timeOffset="5672.3244">6412 1804 1248,'5'-8'280,"6"-2"-245,14-12-22,13-2 83,11-5-15,16 4-31,4-1-29,6 3-12,4 10 19,-1 3-28,2 10-20,-1 7 9,44 15 11,6 21 24,-90-29-18,-1 1 0,37 13-6,-6-5-144,-9-7 98,-8-10-85,30-35-462</inkml:trace>
  <inkml:trace contextRef="#ctx0" brushRef="#br0" timeOffset="5924.3388">7157 1299 1171,'-7'-4'235,"6"3"-113,-4-3-17,4 6-2,-1 1-63,-1 14-39,-7 18 4,-5 20 14,-13 22 4,-4 16-1,-9 1-5,-4-3-5,0-11-3,-1-8-8,6-9-1,4-10-9,9-6-101,6-7-98,14-13-263,21-16-278</inkml:trace>
  <inkml:trace contextRef="#ctx0" brushRef="#br0" timeOffset="6143.3514">7098 1821 955,'4'4'210,"3"2"-181,5 8-8,4 1 78,2 7 24,1 1-30,4 2-18,-2 2-41,5-2-14,0 1 1,5-7-14,2 1 2,4 2-8,2-7 17,-3 3-18,-2-2-88,-4 5-167,30 26-276</inkml:trace>
  <inkml:trace contextRef="#ctx0" brushRef="#br0" timeOffset="8696.4974">14136 11103 849,'17'-6'130,"2"3"31,19-4-19,7-3 5,9-8 21,0-13 12,6-8-28,11-14-64,2-3-56,55-34-22,17 1-1,13 4-9,-64 39-1,-3 10 0,-9 5 1,-46 17-8,-2 5 7,-10-1-8,25-4 0,-19 9-21,-15 8-90,-14 9-30,-17 21 92,-17 24 58,-43 74 36,-43 59-35,-14 30 1,27-79 25,6-8 40,9-7-4,11-19 0,47-56-22,4-10-10,8-5-8,-22 26-11,15-22-3,16-18-9,9-18-16,6-5-3,0-9 19,4-19 0,4-24 33,15-79-33,8-71-15,-6-36 1,-7 42-16,-8-22-4,-4 19-13,3 16-10,-3 31-33,-11 38 54,4 80 29,-4 16 7,2 5 12,0-15 12,0 23-2,2 2-22,-1 6-14,7 6-16,9 18 20,9 19 8,12 23 2,33 74 8,14 42-2,5 32-4,-39-55 7,4 24 1,-2-20-9,-6-15 31,-4 1-2,-14-11-20,-6-31 4,-14-63 2,-5-10 5,0-7 9,6 24 6,-7-20-1,-3-13-8,0-10-9,-6-10 28,-12-4-1,-4-12-25,-16-12-20,-11-17 6,-9-14-6,-9-16-5,-9-8 5,-46-54 0,-10 6 1,-1 5 0,50 45 0,-1 7 8,50 44-3,3 5-6,5 1 0,-31-24-6,13 14 5,10 6 1,10 11-1,12 3-1,3 6-23,9 4-98,6 2-153,4 4-176,36 18 101</inkml:trace>
  <inkml:trace contextRef="#ctx0" brushRef="#br0" timeOffset="9667.5529">8254 821 593,'-3'6'87,"2"-2"-67,1 5-20,-2 1-100,8 6-131</inkml:trace>
  <inkml:trace contextRef="#ctx0" brushRef="#br0" timeOffset="10212.5841">8205 1264 1276,'-10'-8'271,"4"2"-37,-7-1-87,7 4-51,6 3-61,1 1-35,3 1-36,7 4 12,15 1 24,13 5 0,21 0 12,6-4-3,9-4-3,-3-2-4,-6-2 5,-5-2 1,-4 0 1,-5-2 1,-6 0-2,-5 1-7,-8 0 7,-6 2-7,-8-2 0,-3 3-1,-5 0-7,-5 0-53,-3 3-80,-3-3-68,0 1-113,9-2-187</inkml:trace>
  <inkml:trace contextRef="#ctx0" brushRef="#br0" timeOffset="10534.6025">9326 543 1344,'-8'-2'264,"2"-2"-171,-4 4-93,10-4 0,6 8-62,18 0 13,15 0 49,65-2 58,53-18-19,8 0-15,-69 3-7,-55 9-7,-4 2-8,-2-2 4,34 0-5,-8 1 6,-8 0-7,-9 3-15,-14 4-61,-12-2-47,-9 2-104,-38 9-310</inkml:trace>
  <inkml:trace contextRef="#ctx0" brushRef="#br0" timeOffset="10748.6148">9569 278 1094,'0'17'132,"0"3"-119,1 25-4,0 12-8,6-3 5,0 2-5,5-3 8,5-8-2,3-6-7,10-9-192,54-13-485</inkml:trace>
  <inkml:trace contextRef="#ctx0" brushRef="#br0" timeOffset="10933.6253">10092 229 1398,'-14'4'257,"2"3"-200,-15 10-48,-4 7-3,-7 14-5,-6 3-1,-3 8-21,-7 13-88,-10 12-91,-5 6-89,-130 132-94</inkml:trace>
  <inkml:trace contextRef="#ctx0" brushRef="#br0" timeOffset="11548.6605">9442 910 1013,'29'-18'212,"0"1"-142,31-19 61,1 6-14,-10 5-57,-11 10-21,-13 6-21,-17 6-18,-5 10-23,-7 4-31,-5 10-5,-12 18 59,-8 6 0,-10 8 0,-4-5-55,7-4-28,14-13-26,9-5-85,12-6-47,13-3-8,6-5 10,12 0 28,8-2 133,2-3 78,-2 4 73,-1 6 170,-10 3-73,-9-2-49,-6 3 41,-10-2 35,-6 3-49,-5 2-37,-6 3-22,-8-2-28,-2-1-17,-10-1-17,-4-3-9,-8-8-18,-2-2-33,-3-16-78,3-10-21,5-16 55,5-17 31,4-13 11,-1-11-43,2-9 78,3 8 41,4 11 130,9 21-17,6 17-61,6 11-30,4 10-63,10 17-15,4 4-12,10 20 18,9 21-6,1 20 15,14 68 1,-12 44 41,-20 34 16,-20-98-23,-6 11-7,-7-13-5,9-73-23,-3-6 0,6-7-101,-4 31-38,4-25-176,16-41-356</inkml:trace>
  <inkml:trace contextRef="#ctx0" brushRef="#br0" timeOffset="11910.6812">10251 747 1496,'-2'0'308,"2"-4"-211,0 1-64,0 3-28,-1 3-5,1 1-30,3 3-48,0 9 45,0 6 0,3 10-60,-6 5-48,-9 4-17,-12 0-37,-7 1-36,-7-3 110,1-10 88,3-10 33,4-6 34,9-6 70,6-7 92,12 0-8,8-4-70,5 4-76,14-2-28,13 1-7,10-3 1,12-3 2,-1-1-2,4-2 1,-1-3-9,-10 0-119,-10 4-212,-11-10-420</inkml:trace>
  <inkml:trace contextRef="#ctx0" brushRef="#br0" timeOffset="12285.7027">10128 1211 677,'-3'3'690,"0"0"-597,-1 6-93,5 0-5,6 1-20,7 1 25,13-4 29,9-4 1,8-1-15,-1-6-13,-2-3 2,-7 4-4,-6 3-1,-11 6-8,-9 6-21,-8 11-57,-10 12 54,-13 11 9,-13 11-33,-10-2-10,-8 4 29,2-10 20,9-12 18,13-15 78,11-13 66,10-7 30,11-5-30,5-6 9,7-8-100,9-5-44,11 2-9,11-3-1,4 4 1,3 1 0,2 1 5,-6 4-5,-6 3-86,-13 3-89,-11 7-59,-15 0-135,-47 7-422</inkml:trace>
  <inkml:trace contextRef="#ctx0" brushRef="#br0" timeOffset="12490.7144">10112 1706 1015,'3'12'139,"0"-4"-109,1 17-19,5 3 29,0-2 41,3 4 18,0-2-19,-4-5-41,-4 2-18,-1-5 1,-6-1 5,-1 0-7,-4-6-1,-6 0-19,-8 4-61,-10-4-292,-64-3-578</inkml:trace>
  <inkml:trace contextRef="#ctx0" brushRef="#br0" timeOffset="13043.746">11266 460 1064,'0'0'321,"0"0"-228,0 0-84,-1 4-9,-2 1 29,-2 4-10,-4 8 23,-1 11 20,-13 6 4,-13 14-5,-18 3-17,-14 7-17,-56 42-12,-18 7-15,105-74-102,5-7-62,-29 34-118,-17 63-189</inkml:trace>
  <inkml:trace contextRef="#ctx0" brushRef="#br0" timeOffset="13224.7564">10907 947 982,'12'3'184,"2"4"-142,9 10 26,1 19 20,-7 18 34,-5 15-25,-7 21-32,-10 56-19,-1-95-26,-3 48-8,2-8-9,0-15-3,3-15-180,5-20-116,10 4-332</inkml:trace>
  <inkml:trace contextRef="#ctx0" brushRef="#br0" timeOffset="13430.7682">11310 856 1328,'12'-6'183,"6"-1"-177,18-5-6,9 0 22,11 5 8,-5 1 30,6 2 0,-1-2-28,-2 2-17,-3 0-15,-4 0 0,-9 2-68,-5-2-98,14-27-361</inkml:trace>
  <inkml:trace contextRef="#ctx0" brushRef="#br0" timeOffset="13657.7812">11591 392 1339,'-3'0'160,"3"4"-160,-3 14-67,4 19 47,4 29 20,8 81 41,12 77-7,5 68 1,-15-97-25,9 25-1,4-51-9,9-54-10,-21-71-66,2-10-23,2-5-44,53 64-164</inkml:trace>
  <inkml:trace contextRef="#ctx0" brushRef="#br0" timeOffset="13833.7912">11928 1254 520,'-27'22'661,"-6"10"-583,-34 27-51,-6 17-16,-5 10 22,6-9-14,10-14-7,13-17-12,14-26-1,-4-51-230</inkml:trace>
  <inkml:trace contextRef="#ctx0" brushRef="#br0" timeOffset="14008.8012">12069 251 1554,'-13'8'198,"4"2"-198,-11 9-82,3 12-81,9 9-181,24 67-221</inkml:trace>
  <inkml:trace contextRef="#ctx0" brushRef="#br0" timeOffset="14327.8195">12913 408 1491,'-1'-3'361,"1"3"-256,-3 0-105,-1 4-16,-7 12 7,-6 8 9,-13 15 6,-8 14 7,-8 5-13,-5 14-36,-13 4-68,-7 4-88,-6-5-105,6-13-66,-47 17 20</inkml:trace>
  <inkml:trace contextRef="#ctx0" brushRef="#br0" timeOffset="14552.8324">12696 747 202,'36'-26'1171,"87"-46"-989,22 1-97,-55 30 22,-53 23-41,-6 4-20,-2 5 29,24-9-25,-11 10-28,-11 12-22,-9 14-19,-12 17 19,-10 18 9,-9 14 6,-16 7-9,-11 7-6,-14-7-18,-15 0-30,-7 0-117,-8-6-180,-99 54-408</inkml:trace>
  <inkml:trace contextRef="#ctx0" brushRef="#br0" timeOffset="14822.8478">12788 827 1102,'4'4'242,"3"4"-242,2 12 7,4 17 19,4 14 83,-5 16-8,-2 14 13,0 9-45,1 60-23,-6 24 19,-12 17-37,2-142-1,-3-2-6,-1-3-7,-4 39-5,-1-11-9,-4-14 9,5-19-1,1-13-8,3-14-2,3-17-16,-3-11-129,2-23-157,3-149-204</inkml:trace>
  <inkml:trace contextRef="#ctx0" brushRef="#br0" timeOffset="14989.8573">12784 1059 1270,'-5'1'204,"2"9"-153,-7 8-16,-6 13 50,-4 6 31,2 5-53,-5 3-42,4 2-8,-4 4-13,2 6-141,0-5-310,-6 37-405</inkml:trace>
  <inkml:trace contextRef="#ctx0" brushRef="#br0" timeOffset="15169.8676">13064 1316 1234,'17'11'124,"-2"5"-71,15 16 106,-8 5 13,-8 5-25,-3 3-36,-6-4-55,-2-1-23,-2 1-14,-1-3-10,0-2-9,-3-1-19,0 4-179,-1 52-380</inkml:trace>
  <inkml:trace contextRef="#ctx0" brushRef="#br0" timeOffset="15589.8917">14242 311 1181,'0'0'620,"0"0"-487,1 4-85,-1-4-16,0 4-7,0-2-25,0 1-4,2-1-13,2 9 9,-1 7 7,1 9-12,-2 5-80,-5 1-81,-9 5 3,-13 0-151,-89 58-368</inkml:trace>
  <inkml:trace contextRef="#ctx0" brushRef="#br0" timeOffset="15790.9032">13810 594 1272,'-2'0'333,"2"-2"-213,0 2-120,2 6-22,3 16 22,1 18 13,4 14 43,7 14-29,-1 0-5,2-1-11,0-4-4,-3-10-7,-3-5-39,-4-12-112,-3-13-83,0-7-122,-8-27-286</inkml:trace>
  <inkml:trace contextRef="#ctx0" brushRef="#br0" timeOffset="16302.9325">13940 866 1080,'5'-10'274,"4"1"-188,13-7-43,15-5 32,17 1-18,55-14 18,39-8-1,8 0-29,-65 19-2,-6 4-16,-47 14-9,-7 4-12,-4 2-5,21-1-1,-14 12-8,-18-6-27,-11 7 2,-11 7 15,-11 13 18,-20 11 30,-15 12-30,-57 43-50,-33 12-32,-4-4 4,110-77 31,1-4 32,7-4 8,-28 17 7,18-16 0,15-10 1,14-16 18,10-13 6,13-14-25,17-14-31,17-9 14,16 5 11,3 3 0,0 15 6,-7 12-1,-11 7-8,-16 15 9,-14 3 0,-8 3-1,-11 14 1,-9 13 82,-6 15-11,-4 13-22,-3 15-13,0 3-7,7-5 2,11-3-31,5-12-9,10-14 7,2-10 2,10-17 8,0-15-8,8-13-8,3-17-74,1-19-134,31-120-360</inkml:trace>
  <inkml:trace contextRef="#ctx0" brushRef="#br0" timeOffset="16539.946">14297 1153 1263,'-5'1'189,"4"1"-109,-7 5 46,4 8-33,-7 9-41,-1 19-1,-2 11-12,-3 16-6,-4 4-18,-7 10 0,-2-3-4,-3-3 5,-1-7-16,4-13-45,8-13-70,11-15-65,10-12-131,16-17-179,91-56 264</inkml:trace>
  <inkml:trace contextRef="#ctx0" brushRef="#br0" timeOffset="16656.9527">14340 1770 121,'34'-4'510,"-4"7"-201,28 0 18,-7 17-107,-3 7-59,-2 11-31,-3 3-76,-4 4-24,-4-3-30,-3-6-34,1-3-140,1-11-78,61-10-104</inkml:trace>
  <inkml:trace contextRef="#ctx0" brushRef="#br0" timeOffset="16896.9664">15795 292 1738,'1'-11'220,"-1"6"-173,0-7-31,-3 9 70,-7 5-11,-7 7-56,-12 17-19,-18 9 2,-18 24-1,-57 54-1,-26 21-37,-3-17-100,112-91-140,9-6 7,9-10 37,-58 34-140</inkml:trace>
  <inkml:trace contextRef="#ctx0" brushRef="#br0" timeOffset="17157.9814">15440 678 1379,'-2'-2'358,"2"2"-241,-1-1-87,-1 2-28,2 8 5,0 11-7,3 18 0,3 25 12,6 16 5,0 14-4,0 5 4,0 57-10,-15 25 8,-16 17-4,-4-68-11,-7-9-21,0 11-57,-7 31-137,15-40-525,8-51-15</inkml:trace>
  <inkml:trace contextRef="#ctx0" brushRef="#br0" timeOffset="17700.0124">15540 110 1293,'0'-1'351,"0"2"-249,-1-1-42,-3 2 20,0 0-40,-1 5-11,-7 9-19,-13 16-8,-12 13 10,-13 16-12,-2 11 9,0 2-9,4 0-9,8-5-132,10-6-129,5 57-386</inkml:trace>
  <inkml:trace contextRef="#ctx0" brushRef="#br0" timeOffset="18119.0363">15972 611 1356,'2'0'173,"-2"1"-133,0 2 19,1-3 52,0 0-14,1 0-55,4 0-21,8 1-7,11-1-1,14 3-2,6-6 1,8-1-11,4 3-1,-3-2-7,-1-3-8,-5 0 14,-11 0 0,-8 1 0,-14 0 1,-8 3-1,-7 4-27,-3 0-82,-3 12-71,-6 9 176,-10 14 5,1 18 9,-9 14 0,-4 12 35,1 5 28,-7 3 6,1-2-12,2-10-27,4-5-21,7-9-18,9-13-47,4-11-155,6-16-97,-3-27-551</inkml:trace>
  <inkml:trace contextRef="#ctx0" brushRef="#br0" timeOffset="18353.0497">15759 947 1594,'0'-4'197,"2"2"-100,2-2 32,9 0-73,16-2-23,18-7-8,21 4-7,54-4-1,5 5-16,-88 6-1,1 2-13,33-2-29,-6 2-24,-12 4-87,-14 7-82,-15 2-131,-18 12-131,-65 44-126</inkml:trace>
  <inkml:trace contextRef="#ctx0" brushRef="#br0" timeOffset="18563.0617">15597 1292 973,'-8'-4'465,"5"2"-343,-5-5-49,16 3 5,14 0-42,20-1 3,58 5 51,36 13-12,6 7-39,-54-4-7,-49-12-22,-2-2 7,-3-2-10,25 3-7,-9-8-58,-10-9-92,-12-11-103,7-87-488</inkml:trace>
  <inkml:trace contextRef="#ctx0" brushRef="#br0" timeOffset="18817.0763">16147 299 1412,'0'0'162,"-2"5"-162,-2 15 0,-1 15 0,-2 23 15,-2 23 24,-1 74 12,-3 39 6,-13 31-12,5-56-10,-4 21-22,-8 10 1,-5-29-14,4-33-50,6-31-104,22-68-65,2-9 49,2-3-46,-7 70-156</inkml:trace>
  <inkml:trace contextRef="#ctx0" brushRef="#br0" timeOffset="19051.0896">15643 1595 1045,'3'-7'527,"6"-1"-491,13-3-35,15-1 8,9-2 24,12 10-6,13 0 2,3 0-13,2 2-7,-4 2-9,-12 0-9,-21 2-42,-17 0-60,-16 4-195,-67 43-263</inkml:trace>
  <inkml:trace contextRef="#ctx0" brushRef="#br0" timeOffset="19242.1006">15643 1857 672,'3'-3'805,"0"3"-670,9-3-104,7-1 49,12 2 19,8 4-35,6 2-10,1 2-21,-1 3-19,0 1-2,-6-4-12,-4 0-21,-11 0-129,-6 0-149,-7 5-460</inkml:trace>
  <inkml:trace contextRef="#ctx0" brushRef="#br0" timeOffset="65505.7467">21218 14009 479,'-2'1'122,"2"-1"-85,-1 3-37,-1 4-103,-1 8 2,-7 35-179</inkml:trace>
  <inkml:trace contextRef="#ctx0" brushRef="#br0" timeOffset="65719.7589">21166 14213 199,'-5'0'225,"2"12"-225</inkml:trace>
  <inkml:trace contextRef="#ctx0" brushRef="#br0" timeOffset="67690.8717">21102 13983 460,'-3'0'126,"0"-4"-78,-2 0-27,2 3-12,-2-6 0,4 5 12,-3 1-1,4-2 10,0 2 18,-2-1-3,2 2 25,0-2 28,0 2-13,0 2-37,0-2-24,0 0-16,0 0 1,0 0-8,0 0 0,0-2-1,0 2-1,0 0 1,0 0-2,-1 0 2,1 0 7,0 0-7,-6-11-18,1 4 6,-1-1-65,2-2-44,-3 5 28,3 3 31,2-2 40,0 4 21,2 0 1,2-2 8,-2 2 11,0 2 23,1-4-1,-1 2-14,1-3 7,-1 3 7,0 0 10,0 0-9,0 3-11,0-3-10,0 4-16,2 1 1,5 9-6,2 8 24,5 9 36,4 6-21,-1 4 9,0 3-8,1-4-11,1-5-4,-2-5-11,5 2-5,5-4 1,1 6-4,1 0-4,1-1-1,-2 0 1,-7-2 5,0-2-7,-5 0 6,-6-6-6,4-1 2,-7 0-1,1-3 0,1-7-1,-3-3-49,4-4-140,38-29-163</inkml:trace>
  <inkml:trace contextRef="#ctx0" brushRef="#br0" timeOffset="68781.9341">22530 13040 653,'0'0'211,"0"0"-58,-1 0-46,-1 2 25,0-2-12,2 0-26,0 2-22,0-2-12,0 0 3,0 0 6,-3 1-22,3 2-23,-1-3-18,1 4-6,1-4-14,2 6-4,2 2 11,6 9 1,3 4 6,7 5 5,2 3-4,1-3 3,-4-2-4,2 1 0,-4 0 1,3 3-1,-5-2 1,1-1 0,-2-2 0,-3-1-1,-1-2 0,-2-3 0,-1-2 0,0 0-1,0 2 1,3-3 0,-2 4 0,-2-4 0,4 1 0,-5-7 1,3 0-1,-5-2-2,-1-4 1,-2-2 1,-1 0 0,0 0 1,0 2-1,0-2 0,0 0 0,0 0 0,0 0 0,0-2-8,0 2 1,0 0-4,0 0-55,0 0-64,0 0-98,-23 9-283</inkml:trace>
  <inkml:trace contextRef="#ctx0" brushRef="#br0" timeOffset="69740.9889">21975 15084 303,'0'-4'295,"-2"4"-125,1 0-31,2-3 41,-1 3 0,2-2-49,0 1-110,0-2-21,-1 2-198,14 11-364</inkml:trace>
  <inkml:trace contextRef="#ctx0" brushRef="#br0" timeOffset="74352.2527">18525 13487 235,'-3'0'96,"3"0"-60,0 0-15,-1 0 5,2 0 17,-1 3 10,0 2 29,3 1-5,-3-1-38,3 2-15,1-4-5,-4 2-10,3 2 2,0-3-11,1-1-24,2-3-34,-3-3 20,2 1 5,-3-4 14,2-2 18,-1-2-67,0-5 68,-3 3 1,-3 2 64,0 5 32,-1 0-74,-2 5 25,2 5-18,0-5-23,2 0-5,2 1 5,0-1-5,0 0-1,0 0 5,0 0-5,0 0-1,2 2-34,0 18-156</inkml:trace>
  <inkml:trace contextRef="#ctx1" brushRef="#br0">17661 13328</inkml:trace>
  <inkml:trace contextRef="#ctx1" brushRef="#br0" timeOffset="1025.0586">6482 14717</inkml:trace>
  <inkml:trace contextRef="#ctx0" brushRef="#br0" timeOffset="139314.9683">14212 12831 721,'-1'0'324,"0"-3"-134,-5 3-152,6 0-1,0 0-8,0 3 5,-3-3 19,3 0-13,0 1-4,0-1-18,3 0-16,-6 0-2,6 0 1,-6 0 0,3 0 0,3 0-1,-6 0 2,3 0-1,0 0-1,0 0-13,0 0-140,0 0-157,6 35-25</inkml:trace>
  <inkml:trace contextRef="#ctx0" brushRef="#br0" timeOffset="139472.9774">14158 12845 744,'-5'-3'208,"4"-1"-76,-5-2-88,6 6-44,0 0-9,4 3-150,1 0-39,16 18-38</inkml:trace>
  <inkml:trace contextRef="#ctx0" brushRef="#br0" timeOffset="139630.9864">14195 12767 682,'-1'0'126,"-2"0"-81,3-2-45,0 4-79,0 2-23,4 5 31,13 24-152</inkml:trace>
  <inkml:trace contextRef="#ctx0" brushRef="#br1" timeOffset="151738.6789">1192 8969 773,'-15'0'128,"3"1"-58,-15 6-16,0 5-25,0 5-7,0 3 5,5 5 2,4 1-19,4-1-8,4 3-2,3 2 0,4 4 0,-3 4 1,0 7 0,0 0 1,0 10 5,0 0 4,3 0-10,0-2 5,4-6-5,5-6-1,2-4 1,7-8 0,1-1 1,2-10 5,8-4-5,-1-8 13,3-9-5,4-13 5,0-14-7,4-15-8,-3-22-71,16-69-167,-7-128-410</inkml:trace>
  <inkml:trace contextRef="#ctx0" brushRef="#br1" timeOffset="152046.6966">1312 8208 94,'-4'2'553,"3"2"-472,-4 14-66,4 1-14,-4 14 8,2 8 21,0 5-1,-1 12 17,4 7-10,0 16 6,2 7 2,3 67 7,1 23-11,-2 25-4,1-64-15,7-12-7,-8-80-8,1-13-5,1-7 0,7 32 5,1-25-6,2-7 0,2-14-57,46-20-163</inkml:trace>
  <inkml:trace contextRef="#ctx0" brushRef="#br1" timeOffset="152333.713">1801 8645 950,'-7'4'194,"3"4"-145,-7 12-44,-2 9-5,4 15 0,1 16 6,1 16 7,0 70 7,2 33-7,10 9 4,-2-85-7,4-70-9,-1-7 0,0-4 6,7 20-7,-2-13-25,2-16-146,-6-17-4,12-102-1</inkml:trace>
  <inkml:trace contextRef="#ctx0" brushRef="#br1" timeOffset="152858.743">1796 8656 817,'0'-2'207,"1"-2"-135,9-2-58,3-4-8,8-2 0,11-5 1,7-1 1,2 6-8,2 4 0,-3 8-1,-7 8 0,-5 10 1,-12 13 34,-10 16-6,-17 11 2,-15 18 3,-17 3-16,-14 2-2,3-10-14,8-18 19,14-20-4,16-19-1,9-12 14,10-4-16,0-4 23,9-6-36,12-6-10,9-5 4,12 0 4,1 5-8,-3 14-4,-6 4 13,-4 9-14,-4 7 14,-7 0 0,-4 5 1,-9 1 15,-3 0 25,-5 3 13,-5 8-1,-4 3 25,-5 9-7,-5 2-11,-1 4-23,-2-2-15,4-2-2,-1-9-2,0-7-7,2-8 7,-4-9-5,1-7 6,-3-8-18,-1-12-17,-8-13-152,-3-21-184,-66-163-475</inkml:trace>
  <inkml:trace contextRef="#ctx0" brushRef="#br1" timeOffset="153600.7854">1626 8385 675,'-2'-1'320,"1"1"-164,-2-7-101,3 10-14,0-3 23,0 0 34,0 0-10,0 0-13,0 0-21,0 0-12,0 0-19,0-3-13,9-3-10,12-2-9,14-11 8,18-3-1,10 2-4,3 5 5,-3 5-5,-6 4 5,-8 8 0,-5 5 0,-3 0 0,-7-1 0,-2-3 0,2 1 1,-3-2 0,-4-2 0,0-2 0,0-2 1,0-1 0,-2-3 0,-4-4 5,-3 4 0,-9 0 1,-5-1 8,-7-1 12,-5-1-18,-3-4-7,-15 0-2,-10 3-6,-11 2 5,-7 6-1,2 0 2,6-4 1,10 1-1,8-2 6,4 0-5,8-1 0,5 3 0,0-2 1,5 4 4,2-2 0,1 3-5,3 3-1,0-2-5,7 3-13,10 0-3,7-2 14,15 1 5,6 2-5,-2 5-2,-7 6-2,-7 6 2,-5 4 8,-5 3-7,-5-2 8,-5 3 0,-4 2 6,-8 5 0,-2-2 3,-4-1-3,0-1-5,0-6 0,0-2 0,3 6 5,-1 5-6,-5 6-25,1 10-172,-25 89-295</inkml:trace>
  <inkml:trace contextRef="#ctx0" brushRef="#br1" timeOffset="153874.8011">2755 8661 462,'11'9'97,"2"-8"-25,17 7 20,0-4 53,1-4-7,2 0-70,-3 0-22,3 0-22,-7-4-9,3 2-7,-2-2-1,-3 1-1,-5 3-4,-4 1-2,-6 7-18,-6 7-179,-39 41-152</inkml:trace>
  <inkml:trace contextRef="#ctx0" brushRef="#br1" timeOffset="154092.8136">2709 9238 850,'-3'3'327,"3"-3"-202,-3 3-80,6-3-26,3 1-17,10 2-1,11-2 32,13-1 15,13-5-15,2-9-13,6 6-8,-10-2 0,-11 9-11,-7 5-1,-3 6-111,29 30-183</inkml:trace>
  <inkml:trace contextRef="#ctx0" brushRef="#br1" timeOffset="154840.8564">3534 9454 1141,'-2'1'210,"-1"-1"-120,-1 2-68,4 1-22,-3 2-11,-1 7-17,2 10 28,-5 11 1,2 8-1,-1 8 1,0-1 0,6 0-1,6-3-1,0-8-5,8-3-7,0-7-5,3-3 12,4-9 5,1-3-4,6-2 5,4-10 14,3-10 1,7-6 1,4-3 2,3-9-10,-1 1-8,-4-5-2,-4 5-82,-6 0-213,-1-22-158</inkml:trace>
  <inkml:trace contextRef="#ctx0" brushRef="#br1" timeOffset="155095.871">3816 9514 340,'-2'2'830,"2"-2"-704,-1 4-122,-1 4-3,-4 10-1,2 13 7,-2 14 1,0 13 1,0 7-2,0 8-6,-1 3 7,1-3-2,1-1-5,3-14 5,4-13-6,3-14-82,6-9-89,27-30-119</inkml:trace>
  <inkml:trace contextRef="#ctx0" brushRef="#br1" timeOffset="155321.8839">4015 9516 572,'0'0'539,"1"2"-495,6-2-44,1 2 0,8-2 0,10-2 7,11-4 2,9-7-3,1-3 5,0-7-1,-9 2-10,-6 2-1,-11 1-14,-10 6-93,-10 6-3,-8 2-225,-44 11-205</inkml:trace>
  <inkml:trace contextRef="#ctx0" brushRef="#br1" timeOffset="155486.8933">4228 9446 207,'-4'8'229,"-1"3"-70,-4 11-51,-5 9-1,-2 12 17,-5 6-2,-4 8 4,1 8-35,-2-4-44,3-3-13,5-9-19,10-8-9,2-11-6,4-8 0,2-9 0,1-3-177,8-8-151,50-59 7</inkml:trace>
  <inkml:trace contextRef="#ctx0" brushRef="#br1" timeOffset="155698.9054">4295 9632 824,'-4'8'282,"1"7"-225,1 11-43,0 18 1,2 4 33,4 7-5,10 4-8,3-5-25,4-5 4,4-11-7,2-9 1,1-11 2,3-16-10,-2-14-76,-4-12-89,-4-13-116,-3-97-454</inkml:trace>
  <inkml:trace contextRef="#ctx0" brushRef="#br1" timeOffset="156138.9306">3461 8909 779,'-3'-3'210,"1"3"-69,1-1-87,1 1-38,0 0 2,0 1 8,1-1-1,-1 0-8,2 0-17,-2 0 1,5 0 3,8 0-3,10 3 12,20-7 53,24-2 17,56-16-34,31-11-5,0 1-16,-67 15-10,-52 12-9,-3-1-1,-2 2-7,30-5 0,-4-2 5,-6 0-5,-6 1 0,-9-1 5,-8 3-6,-13 3 0,-6 2 1,-8 3 8,-3 0-4,-2 3-5,-8-6-83,-8 3-247,-81-10-232</inkml:trace>
  <inkml:trace contextRef="#ctx0" brushRef="#br1" timeOffset="156552.9543">3751 7689 695,'-1'0'223,"0"1"-157,-3 5-66,3 9-1,-3 14-1,-1 17 2,1 17 23,-1 10 14,-2 7-7,-2-2 5,0-1-2,-2-2 7,-6-5-13,5-9-13,-3-8 1,2-9-8,3-8 4,0-7-11,3-9-29,2-9-64,-1-11-43,-7-48-241</inkml:trace>
  <inkml:trace contextRef="#ctx0" brushRef="#br1" timeOffset="157152.9886">3726 7812 763,'-1'0'219,"1"0"-114,-5 3-87,5 0-18,-1 9-18,-1 13 18,-1 6 0,2 9 2,2 1-2,2-6 2,1-5 10,2-1-2,-1 1 1,3 3 1,-3 0 6,0 9-2,2-1-4,3 3-4,0 0-2,1-9 1,-1-5-5,3-8-1,0-8 0,0-5 6,-1-6 4,7-6 7,1-9 4,9-12 5,1-8-6,-1-9-4,-4-11-7,-4 3-2,-6-9-2,-3 0-6,-2 0 0,-2-3-18,-2-4-45,-6 4 15,0 16 32,-6 9 16,0 17 57,2 12 18,0 6-21,0 5-54,4 0-3,-3 10-5,-2 5 8,1 11 0,0 7 1,2 8 0,2 3 6,2 0 5,-1 1-4,0 4-2,1 0 0,-2 2 0,4-3-5,-2-7 5,8-5-4,1-11-2,1-11-67,5-12-156,46-41-88</inkml:trace>
  <inkml:trace contextRef="#ctx0" brushRef="#br1" timeOffset="157492.008">4305 8184 213,'1'12'138,"3"0"-14,0 12-32,4 1 8,0-5-17,2-2-31,-3-7-20,6-3-14,0-4 4,2-8 20,2-5 96,1-9-60,-4-6-45,2-4-12,-10-1-4,-6 3-5,-5 1-4,-8 8-7,-1 1-1,-6 6 10,-2 8 34,2 4-14,-1 6-20,2 7-10,4 5-1,4 8 0,0 1-8,9 1 0,2-1-62,5 0-118,6 3-10,31 25-166</inkml:trace>
  <inkml:trace contextRef="#ctx0" brushRef="#br1" timeOffset="157809.0261">4992 8932 486,'0'10'128,"0"3"-7,-2 5-20,1 0 11,0-9 40,-1-7 20,0-4-1,0-3-10,-5-7-100,0-8-38,-1-4-16,1-6 1,-1-2-8,1 9-1,3 7 1,0 7 0,3 8 0,0 1-14,-1 1-8,-1 5-37,1 0-40,1 0-108,4-7-260</inkml:trace>
  <inkml:trace contextRef="#ctx0" brushRef="#br1" timeOffset="159345.114">5338 7677 906,'0'0'246,"0"0"-195,0 3-51,4-2-9,8 3 1,12-4 8,13-8 9,17-2 12,3-10-4,0 2-7,-4-1-1,-14 8-8,-12 4 1,-6 6-2,-10 1 0,-7 1-1,-4 2 1,0 2-26,-9 3-41,-5 6-49,-7 3-62,-1-2 22,4-6 46,1-5 35,5-4 27,2 3 21,1-2 21,2 5 6,-3-2 24,4 4 33,0-1 6,4 1-14,0 6-8,2 4 14,2 9 26,2 10 5,6 8 10,-2 4-15,2 4-21,0 5 13,0-3 1,-2 1-25,-4-2-19,-1-2-4,-4-4-4,-1-7 1,-4-5-4,-5-6 2,0-7 11,-3-5 7,-6-4 4,3-5-11,-4-3-17,2-6-3,-1-6-3,1-3-1,1-1-7,5-1-1,3 4 1,5 2 11,5 2-11,4 1-1,2 2-16,14-1-1,10-2 16,13-2 1,8-3-1,3-2 0,0-2 0,-6 1 1,-2 3 0,-7 0 7,0-5-7,-5 0-69,-1-2-210,36-50-473</inkml:trace>
  <inkml:trace contextRef="#ctx0" brushRef="#br1" timeOffset="159738.1365">6202 7830 934,'-8'-8'195,"2"1"-109,-15-8-44,2 8-23,-10 3-2,-1 5-1,4 3 7,2 2-4,7 2-7,6 6-12,3-2 0,0 10-7,5 12-4,5 6 5,3 13 6,3 5 2,5 6-1,1 0 7,-1-1-8,1-15 1,0-10-1,0-15 1,2-7 0,-6-10-1,3-2 6,0-8 2,0-2 2,0-10 2,5-3-6,-1-14-6,-1-9-82,1-6-86,-3-12-56,-2-122-127</inkml:trace>
  <inkml:trace contextRef="#ctx0" brushRef="#br1" timeOffset="160006.1518">6274 7171 688,'-1'12'139,"1"1"-107,-3 16-19,-1 13 4,-1 7 19,3 12 22,0 8 4,0 16-17,1 9-5,2 70-13,10 14 0,-7-129-9,5-5 2,5 38-8,6-16-12,1-14 8,3-19 4,1-15-12,5-14-203,42-73-305</inkml:trace>
  <inkml:trace contextRef="#ctx0" brushRef="#br1" timeOffset="160404.1746">6683 7450 1004,'0'0'275,"0"0"-191,0 1-71,-3 3-13,-1 12 1,2 9 7,-5 14 10,1 12-7,0 13 11,-1 11-7,-1 8-1,3 3-2,3-5-11,2-11 0,5-13 0,3-4 8,0-3-9,-1-11 10,2-3-8,1-10-1,-1-4-1,-2-10 2,1-5-1,-3 0 0,-1-6 0,-1-2 16,3-9 35,9-2 22,0-10-32,6-5-24,-2-7-9,-1 5-9,3-4-1,-2 0-66,5 1-101,-3 1-144,27-42-168</inkml:trace>
  <inkml:trace contextRef="#ctx0" brushRef="#br1" timeOffset="161056.2119">6439 7324 880,'-8'-6'176,"5"3"-65,-3-7-18,2 3 0,3-1 22,1 2-7,1 5-28,3-2-52,2 3-28,8 3-4,8-2 3,12 1 0,10 2 1,6 0 0,7 0 7,0 0-6,5-1 6,3-6-7,-7-3 0,0-1 7,-16-3-6,-14 2-1,-12 0 1,-11 6 7,-5 1 9,-4-2 10,-1-1 30,-7-8-42,-2-4-9,-6-5 2,-4 2-8,1-5-1,4 1-11,-2 0-24,3 0 7,-1 4 16,3 5 5,2 5 2,3 0 0,1 8-3,4 2 2,5 2-5,1 4-8,4 5-11,9 6 10,11 5 20,12 5 1,9 3 1,3 2 1,1-1-2,-5 1 0,-10 2 0,-6-2 0,-9-2 0,-5-1 0,-10-4 0,-8 3 14,-11 3 14,-8 5 2,-11 10-13,-6 2-8,4 0-9,12-4-42,15 1-249,30 30-551</inkml:trace>
  <inkml:trace contextRef="#ctx0" brushRef="#br1" timeOffset="161590.2424">7563 7480 1167,'0'0'218,"-1"3"-145,1-2-73,0 5-16,3 10-2,0 13 16,6 10 2,6 12 7,0 11 2,12 5 12,0 5-6,2 0 12,1-3 2,0-1-16,-7-12-2,-1-1-1,-3-5-1,-7-10 0,1-7-8,-6-9 2,0-11-3,-7-5-90,2-7-62,-1-6 29,11-66-365</inkml:trace>
  <inkml:trace contextRef="#ctx0" brushRef="#br1" timeOffset="161876.2588">8020 7350 1015,'-6'-1'285,"6"2"-168,-10 4-99,-3 15-8,-4 13 7,-8 16 13,-4 14 9,-4 12 0,-1 0 3,-5 5-6,-5 2 12,-1-4-5,-2-5-8,9-15-14,9-15-21,15-9-1,7-2 1,7-2-42,9-2-114,8 0-295,43 1-337</inkml:trace>
  <inkml:trace contextRef="#ctx0" brushRef="#br1" timeOffset="162476.2931">8212 7930 1010,'2'0'229,"0"0"-178,1 1-51,7 9-12,5-1 12,11 2 9,9 5 2,4-7 13,3-2-9,-1-6 10,-5-2-8,-3-6-10,-7-2 11,-8-8 11,1-9 22,0-8-30,-1-7-11,-4-3-1,-4-4-8,-7 3 7,-6 4-7,-7 5 7,-5 9 4,-9 8 6,-6 4 3,-9 8-5,-6 10-7,-7 9-7,0 8 4,4 4 3,10 3-8,11-3 5,10 7-6,-1 11-11,8 20 11,1 6-8,5 9-1,2-2 8,5-7 1,4-5-1,4-7 1,7-12-1,0-2 1,6-3 6,2-9-5,3-6 5,0-7 6,0-8-12,5-9-59,-1-8-112,4-14-174,54-76-497</inkml:trace>
  <inkml:trace contextRef="#ctx0" brushRef="#br1" timeOffset="162883.3164">8741 8116 632,'3'8'87,"0"0"-57,4 10-2,-4 5 29,5 4 63,-2 5-21,0 3 3,3 3 8,-3 2-52,-1 2-14,-3-4 1,-1-7-2,-4-2-11,-2-3 2,-3-3 2,-2 3-6,-4-2-13,1-7-2,4-3 3,-1-13 4,2-7 2,-3-10-9,5-11-13,1-8-2,8-11-2,3-6-16,7 2-10,4-2 1,0 4 10,6 6 17,0 6 0,2 10-1,3 3-1,-3 10 1,-1 1-5,-2 4 0,-5 4 5,-4 4 0,-5 0-16,-4 0-68,-1 0-28,-3-2-37,2-6-66,-4-33-510</inkml:trace>
  <inkml:trace contextRef="#ctx0" brushRef="#br1" timeOffset="163525.3531">8046 7290 801,'-8'-7'200,"5"1"7,-3-4-9,4 4-51,2 5-80,4 1-67,0 0-33,9 1 33,13 5 7,16-6 8,13 0-14,9 0 13,8-10-13,2 4 8,4-6-7,49-11 5,15-7-1,-102 21-4,-8 2-1,31-7 0,-18 9 0,-17 5 0,-12 0-1,-12 0 0,-4 0 12,-3-2 26,-9-8 77,-7-4-95,-10-9-10,-9-2-8,-1-2 8,3-5-2,3-1-5,8-2-3,-5 3-1,0 6 0,-1 7-14,5 7-13,4 4 27,10 6-7,6 4-1,3 5-14,6 0-10,4 6 15,10 9 2,12 5-5,15 1 21,5 0 13,4-1-13,-6-1-1,-10-1 1,-10 2-1,-4 1-5,-11 3 5,-5-1 1,-11 3 7,-7 4 13,-7 0-5,-3 3-15,-9 3 0,-2-4-1,2 3-232,-51 33-404</inkml:trace>
  <inkml:trace contextRef="#ctx0" brushRef="#br1" timeOffset="164173.3902">5573 9265 240,'2'-2'145,"-2"2"-14,0-3 29,0 0 35,-2 2-6,2 1-42,-3 0 3,3 0-49,0 1-60,6-1-41,17-3-1,23-3 1,80-24 5,86-23 1,54-4-5,-85 20 0,2 10 8,-4 5-7,-18 5 5,-5 5 5,12-11-6,1 1 8,-22-8-14,-9 14 9,-16 1-8,-25-2 4,-59 10-4,-10-1-2,-9 7 1,17-7-33,-20 4-63,-18 0 42,-73-25-491</inkml:trace>
  <inkml:trace contextRef="#ctx0" brushRef="#br1" timeOffset="164698.4202">6276 9599 941,'15'-9'138,"7"-4"-93,11-13-33,3 7 0,-1 1-4,-7 4 10,-7 9 6,2 5 6,-4 5 18,4 9-2,0 7-11,2 5 7,-1 13-11,0 10 31,-3 13-34,-6 12-28,-5 6 29,-7 8-11,-5-2-18,-5-7 7,0-20 2,-1-16-8,4-19-1,2-17 24,-4-9 76,-1-8 13,-2-13-92,-3-16-21,0-13-8,9-16 7,6-6-38,12-1-3,1 2 12,8 15 24,-3 3-2,3 10 8,1 8-1,2 7-20,0 10 21,-3 7 0,-4 6 0,-3 10-48,-2 1-99,1 2-39,1 2-90,20-8-176</inkml:trace>
  <inkml:trace contextRef="#ctx0" brushRef="#br1" timeOffset="165113.4439">7171 9216 716,'11'2'135,"4"2"-83,9 2 20,5 7 42,-2 2-18,0 8-25,-8 2-32,-7-3-39,-5 2-22,-6 1 22,-9 5 32,-10 6 28,-8 6-24,-14 1-12,-1 0-9,5-10-6,11-10-4,13-12-5,10-7-21,7-4-22,5 1 43,10 2 12,3 1 4,7 2 7,5-3-1,-2-1 11,-4-2-13,1 2 8,-5 0 4,-5 0-19,-2-1 2,-6-1-7,-2 1-7,-2-1 7,2 3-7,-4-3 0,-3 0-1,0 0-26,-3 1-181,-12-1-160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2:58:01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28290 8041 539,'-2'0'205,"0"0"-91,1 0-13,1 0 56,-3-2 28,3 2-10,0-1-29,3 1-40,-3 0-40,0 0-36,1 0-30,-1 0 0,2 0-24,4 0-1,11 0 25,14-3 17,21-4-5,15-3-5,9-3-7,-4-6 1,-5 0-1,-13 5-9,-17 0 9,-10 1-33,-13 9-69,-9 0-32,-8 4 28,-7 4-61,-8 4-145,-68 33-139</inkml:trace>
  <inkml:trace contextRef="#ctx0" brushRef="#br0" timeOffset="413.0236">28562 8091 586,'0'3'233,"0"1"-137,0 0-86,0 9 22,1 1 50,3 7 31,1 6-8,1 1-20,-2 2-28,1 0-27,-2 0-9,-3 3-7,-5 0-1,-5 5-2,-8 3-2,-2 4 4,-6-1-2,0-6-10,5-4 6,2-9-1,7-12-6,8-7 0,1-6-2,-2-1-8,-1-2-50,-4 0 6,1-3 39,3 0 15,4 2-1,4 4-28,2-4-55,8 2 84,6 1 27,12-2 36,10-1 0,8-6-15,3-2-9,2-4-9,-3 1-19,-1-6 26,-7 5-20,-10 2-5,-3 4-12,-10 2-57,5 3-172,27-21-533</inkml:trace>
  <inkml:trace contextRef="#ctx0" brushRef="#br0" timeOffset="781.0446">29460 7967 1043,'-14'-11'174,"0"4"-68,-15-12-58,-2 4-18,-3 4-6,0 8-18,-3 14 15,4 7-13,2 8-7,6 7-1,5 4-1,8 8-5,8 2 1,2 8 5,4 4 1,2 2-1,3-7-1,1-1-14,3-12 15,0-9 0,1-9-18,-1-14 6,4-10 12,0-9 18,6-14-18,5-12-85,4-11-68,1-15-45,-2-12-36,27-151-102</inkml:trace>
  <inkml:trace contextRef="#ctx0" brushRef="#br0" timeOffset="1007.0576">29435 7138 952,'0'1'213,"0"11"-192,-1 7-21,-1 15 6,2 19 27,-4 21 20,-3 72 20,2 42-11,1 31-11,4-93-24,4-81-14,2-1-2,4-8-5,4 31-6,6-12-54,6-21-87,2-19-135,52-66-34</inkml:trace>
  <inkml:trace contextRef="#ctx0" brushRef="#br0" timeOffset="1299.0743">29904 7495 258,'-1'4'691,"-1"3"-631,-1 16-28,0 11 29,-2 17 41,-5 12-6,4 15 2,-3 6-32,-1 5-14,2-1-22,-3-6-12,3-10-6,-1-6-4,2-7-1,5-14-7,2-14-4,2-8-22,2-11 5,5-8 21,6-6 32,5-6-20,6-8 24,4-9-36,5-6-77,-6-6-121,-5 1-112,7-56-70</inkml:trace>
  <inkml:trace contextRef="#ctx0" brushRef="#br0" timeOffset="1848.1057">29620 7499 1088,'0'-3'234,"1"3"-132,2-2-49,0-6 35,7-1-2,3-1-20,7-6-33,10 8-23,8 0-8,6 1 11,3 4-12,3 3 5,2 3-5,4-7 0,1-4-1,4-3 5,-5-4 5,-13 2-10,-17 3 24,-15 3-10,-8 1 3,-6 1-17,-4-6 0,-7-7-17,-4-2 16,-8-1 0,-7-1 1,-7 0 0,2 3 0,5 2 6,8 4 2,12 4-7,6 3 8,7 6-9,3 0-33,4 3-22,6 6 38,8 4 17,7 7 1,4 3 9,2-1-9,-4 7-1,-3-1-1,-3 0 0,0 1-5,-8 1 0,-2 0 6,-3 0-6,-6-5 0,-5-1 6,-6 2 0,-11 3 0,-1 1-5,-6 0-92,5-2-158,1 2-347</inkml:trace>
  <inkml:trace contextRef="#ctx0" brushRef="#br0" timeOffset="2065.1181">30866 7512 1088,'12'23'144,"2"9"-126,16 30-17,5 23-1,21 64-1,-9 17-34,-34-112 13,-3-5 22,12 41 36,2-13 1,-6-17-16,1-17-12,-5-15-9,-4-11-61,-7-15-166,-21-74-475</inkml:trace>
  <inkml:trace contextRef="#ctx0" brushRef="#br0" timeOffset="2275.1301">31238 7425 1193,'0'3'501,"0"10"-483,-3 15-18,-6 15 0,-12 22 8,-15 17 14,-44 63 44,-40 30-30,-21-13-19,103-113-17,13-7-84,17-5-389,11 65-617</inkml:trace>
  <inkml:trace contextRef="#ctx0" brushRef="#br0" timeOffset="2914.1666">31688 7853 1109,'0'0'377,"8"2"-290,14 3-87,14-4 0,21-2 0,57-20 23,37-18 14,3-23 7,-115 42-17,-7-2-20,-5 3 8,23-19-4,-16-1-10,-12 2 14,-15 2-15,-12-6 9,-13 4-9,-15 2-45,-18 6-18,-13 10 28,-10 9 11,-1 16 6,12 10 18,4 10 0,11 4 2,8 8-1,-1 9 0,1 10 24,6 13-2,4 11 10,9 6-2,9 2 8,11-4-6,6-7 6,8-13-6,0-10-6,5-2-12,6-10-1,1-15-14,8-7 1,5-15-7,15-19-15,8-19-130,133-129-390</inkml:trace>
  <inkml:trace contextRef="#ctx0" brushRef="#br0" timeOffset="3281.1876">32607 7811 1428,'2'5'247,"4"4"-227,8 10 7,8 7-27,0 12-14,-3 3 13,-7 4-4,-7 6 5,-4 3 63,-5 1-19,-4 1-16,-5 1-17,-2-6-4,0-8 1,3-11-7,3-17 13,4-8-4,5-11 16,4-8-26,3-20-12,5-13-27,7-28 37,13-3 1,5-3 1,5 5 0,4 8 8,-1 8-7,0 11 8,-4 10-7,-7 11 5,-6 10-7,-9 9-61,-8 4-101,-10 6-299,-6 8 310,-8 1-103,-62 6-442</inkml:trace>
  <inkml:trace contextRef="#ctx0" brushRef="#br0" timeOffset="3859.2207">31839 6884 754,'-5'-7'236,"1"4"-82,-3-4 17,7 3-45,0 4-61,4-2-20,8 4 3,8 0 31,14 0-20,17 0-26,17-2 0,63-6 25,38-14-13,17-3-16,-65 11-10,-7 3-8,-16 0-1,-61 5-9,-2 2 1,-7-2 4,31-3 0,-15-3-5,-14 0 6,-15 3-1,-9-4 14,-9-6-10,-12-9-10,-15-6-13,-16-2-29,-8 0 3,2 3 32,7 8 7,13 4 0,9 5-2,8 8-4,8-1 5,5 7-6,7 0-16,5 4-33,9 4 56,11 4 19,7 6-7,3 5 0,-5 6-4,-5 1-8,-4 4-1,-6 0 1,-10 2 9,-4-6 3,-1-3-5,-7-2-1,-5-5 5,-5 4 1,-12 7-12,-20 6-24,-22 14-167,-186 106-439</inkml:trace>
  <inkml:trace contextRef="#ctx0" brushRef="#br0" timeOffset="4564.261">29073 9251 1300,'0'0'252,"0"0"-177,0 2-64,0-2-11,0 1 0,0-1-1,3 3-11,8 3-4,11 4 16,21-3 29,26 0-2,82-7-9,90-30 31,86-23 22,-65 19-28,-9 3-16,8 14 0,-8 17-21,-31 10 3,-10-3-7,-27 7-1,-44-2 0,-23-4 0,-26-4-1,-54-11-1,-7 0 1,-4-3-6,26-13-6,-14-3-69,-11-1-36,-14 1-24,-21 4-188,-117-2-352</inkml:trace>
  <inkml:trace contextRef="#ctx0" brushRef="#br0" timeOffset="5053.289">29991 10069 1025,'19'-4'0,"0"-1"-66,22-6 21,7 0 45,6-1 32,-1 1 86,-4 5 4,-7 7-10,-5 7-41,-7 9-13,-3 5 4,1 8-28,-2 11-4,-2 12 44,-4 20 2,-6 13-20,-5 10-28,-12 6-10,-6-1-10,-6-5-1,0-11-5,-4-18 5,7-22 4,4-26-2,3-11 19,1-16 17,-3-11-22,1-26-23,-1-21-56,9-16 16,7-12 29,14 0 11,8 7 0,8 16 3,8 6-2,1 7-2,5 6 1,-2 7 0,-4 11 0,-10 10-44,-7 8-109,-6 7-136,10 3-268</inkml:trace>
  <inkml:trace contextRef="#ctx0" brushRef="#br0" timeOffset="5406.3092">31188 9757 1375,'16'-2'222,"1"4"-147,16 1-52,5 7-16,-3 7-1,-10 0-5,-2 1 0,-12 2 0,-7-1 12,-7 7-1,-9 3 2,-15 8-2,-9 7-12,-8 5-24,5-8 7,9-4 11,11-11 6,13-9-15,9-7-9,5 0 24,8 2 39,6-1 34,7-1-23,5 2-17,2-5-6,5 0-3,2-5-11,-6-2-4,-9-2-9,-12 2-64,-6 2-106,-24 16-414</inkml:trace>
  <inkml:trace contextRef="#ctx0" brushRef="#br0" timeOffset="8634.4938">28375 3273 1220,'-3'-6'177,"1"5"-122,-1-2-53,5 3-2,2-3-69,10 0 69,7-4 15,7 2 1,9 0-2,-3-5-5,-1 2-3,-10 4-6,-4-6 7,-8 2 20,-2-2 9,-3-1 15,-2-11-13,1-5-26,-5-7-12,-5-7 0,-3-4 17,-6 1-11,-6 2 8,-2-2-5,-2 11 0,0 7 13,2 13 25,1 7-28,-1 6-7,0 8-12,-4 11-1,-4 15-10,-3 15 2,-3 13 9,3 7-1,5 3-5,7-5 0,8-6-9,2-6 13,8 0-7,2 4 3,5 3-4,4 4 9,10-4 1,2-4-1,9-12-14,2-11 14,6-10-1,7-10 2,4-11 2,5-15 16,5-12-18,5-16-87,1-9-86,-8-6-200,35-87-152</inkml:trace>
  <inkml:trace contextRef="#ctx0" brushRef="#br0" timeOffset="9018.5158">28788 3257 249,'5'6'352,"-1"-3"-262,7 6-43,2 2 14,6 5 11,-4 6 35,0 4 14,0 9-19,0 0-25,-5 11-32,1 4-3,-5 4 4,-5 7-16,-1 0-10,-4 0-5,-4-6-5,-1-12 1,2-17-4,1-14 10,3-12 79,0-10-24,-6-12-71,0-9-1,5-14-45,8-12 21,10-10 8,9 1 8,7 6-16,3 11 24,-5 14 0,-3 4 10,-3 6-10,-5 9 1,0-2-1,-6 6-6,-1 4-9,-4 2-71,-2 2-71,1 2-97,8-4 29,16-28-370</inkml:trace>
  <inkml:trace contextRef="#ctx0" brushRef="#br0" timeOffset="9768.5587">28137 2521 1144,'-11'-6'186,"3"3"-94,-13-5-29,11 6-21,7 2 1,0 0-22,3 0-10,0 0-3,3 2-8,-3-1-11,3 3-11,7-1-16,11 4 31,9 0 14,12-3 4,21-4 13,54-12 33,31-27-15,4-3-14,-59 23-27,-54 9 6,-3 6 1,-4 0-7,30-4-1,-12 4 0,-14 1 1,-12 0 8,-14 3-8,-7 3 4,-6-3 38,0 0 83,-4-3-10,-3-3-52,-13-4-46,-10-1-16,-6-7-2,-7 2-17,2-3-2,-4 5 1,4-4 9,8 5 7,6 3 1,13 3 1,8 3 0,6 3-6,3 1-8,3 0-43,3-2-79,7 2 41,14 2 79,11-1 16,12 2 24,4-1-11,0 4-8,-8 8-5,-13-1-12,-11 5 3,-7 0-3,-6 5 11,-3-2 1,0 1 12,-3 4 4,-6 5-4,-3 2 3,2 5-3,-10 1 2,-2 3-7,-7 0 1,-1 6-8,-1-2-93,2 2-120,10-8-135,7 8-212</inkml:trace>
  <inkml:trace contextRef="#ctx0" brushRef="#br0" timeOffset="10003.5721">29659 2620 684,'5'0'158,"1"2"-143,10 0 69,10-2 133,10-4-29,11-7-64,18-8-67,48-21-21,-71 24-12,37-13-16,-15 9-7,-11 5-1,-18 9-64,-13 8-152,-14 6-147,-48 41-229</inkml:trace>
  <inkml:trace contextRef="#ctx0" brushRef="#br0" timeOffset="10238.5856">29850 3386 1038,'7'-1'325,"4"1"-253,14-6-27,9-2 35,4-6 29,4 0-23,0-4-56,0 5 9,-2-3-21,1 5-18,-5 1-14,-1 1-154,-2 6-181,48-20-584</inkml:trace>
  <inkml:trace contextRef="#ctx0" brushRef="#br0" timeOffset="13785.7885">21020 14207 506,'-3'-1'85,"1"-1"-52,-1-1-24,0 1 12,0-4 47,2-4 16,-1 3-17,-2 2 47,1-1 0,1-1-4,0 4-34,-1-2-10,1 1-12,-2 3-15,2-2-4,0-3-13,-4 2-8,2-3 2,-2 2 5,1 1-6,-2 1 12,2-1-9,1 0-3,-2 0-3,2 0 2,-3-2-4,-3 5-2,0-4-7,-2 3 0,1-1 8,-1-1-7,-2-1-1,1-5 8,0 3 3,1-1 8,-1 0-2,4 0 0,-2 0-6,1-1-3,0 3-2,-1-4-5,0 3 7,-2 0-2,0-1-7,-1-3 7,-1 3 1,-1 1-7,2 0 0,-1-1 20,5 0-6,1 2-4,0 2-11,-1 1 9,1-1-3,-1-1-5,-1 1-1,-1-3 8,-1 3-8,-2-4 15,-3-4-9,1 3 3,-2 1 2,1-4-10,3 2 5,-5-1 3,7-1-3,-2 5-6,3-3 1,-1 5-1,3-3 1,-2 2 1,2 2-1,-1 3 0,-1-4 0,-6-1 5,1-4-6,-3 0 1,2-3-1,0-2 1,0 3 0,3-2 0,-1 6-1,5-3 0,0 4 0,0-2 0,0-1 0,-2 2 0,1-2 2,-6-1-1,3 3-1,-3-4 2,0-1-2,1 3 0,-3-6 1,5 3-1,0 2 1,8 3 1,1 5-2,3 0 1,0 0 0,0 2 1,0-2-1,0 1 0,-4-4 0,-3 1 0,1 2-1,-1-4 0,1 6 0,3-3 0,3 4 1,0-2-1,-2 0-5,-1 0 5,0-2 2,2-2-1,-2 1 0,-3 1-1,2 0 1,3 3-1,2 1-5,2 0 5,0 0 1,0 0-1,0 0-1,0 0 1,0-3-6,0 6 6,0-3 1,0 0-1,0 0 0,0 0 0,-1 0-1,1 0-11,1 0 11,-1 0-16,0 0 17,0 0-9,2 7 7,-2-1 1,4 3 1,3 3-1,-2 6 1,1 3-1,2 7 1,4 3 0,0 8 0,2 6 0,-5 1 0,0 5 0,4-3 0,-2 1 0,0-4 0,0 1 1,3-1-1,-2 6 1,2-6-1,-1 3 1,3-8 0,-3-9-1,0-8 0,-5-8 1,-4-7 0,-2-6 0,0 2 1,-2-8 4,1 2-5,-1-2-1,0-6-14,-3-8-16,-1-9-31,-4-14-29,-4-8-2,3-9-10,0-6-93,-2-2-22,0 3 37,2 4 18,3 4 37,-3 10 85,0 1 16,-3 9-27,3 2 30,0 4 21,0 5 17,1 2 86,0 7-28,2 7-19,3 5 2,0-1 11,0 3 5,0-1-8,0 0-24,-1-2-8,0 2 4,3 2-1,0-1-11,1 1-4,0 0 8,0 0 6,-2-5-4,4 5-2,-2 0 3,0 5-9,0-5-11,0 0 1,0 1-13,0-1-1,0-1 0,7 6-9,5-3 9,6 3 3,8 0 6,5 5-7,5 0 8,7-4-9,3-3 9,5-7 5,4-11 3,3-1-9,-8-5 5,-6 2-2,-11 0-12,-11 8 7,-7 3-7,-11 4 0,-4 4 0,-1 0-1,-2 7-45,-10-2 25,-4 4-129,-7 3-144,-65 16-250</inkml:trace>
  <inkml:trace contextRef="#ctx0" brushRef="#br0" timeOffset="14206.8125">20323 12506 416,'11'9'0</inkml:trace>
  <inkml:trace contextRef="#ctx0" brushRef="#br0" timeOffset="15482.8855">31289 3535 604,'0'-10'689,"0"3"-537,1-5-100,1 1-51,7-2 0,2 0 29,4-3-18,0 3-11,-3 7 31,-1 3-32,2 3-19,-2 8-2,2 4 20,5 11 0,1 8-4,2 11 5,-1 13 12,-1 6 7,-5 6-2,0 3-1,-10 5-7,0-5-3,-4-3 0,-5-6 5,-5-10-11,-1-8 8,-1-8-7,-2-12 11,8-12 0,3-7 17,3-8 32,1-14 29,1-16-78,7-21-12,5-24 23,15-59-11,-17 90-12,10-40-21,5 10 21,-2 16 18,5 8-18,4 7 0,5 2 5,5 5-5,-1 6 0,-4 8-3,-13 11 3,-9 7-98,-7 10-71,-6 2-62,0 8-32,-8 5 23,-38 24-246</inkml:trace>
  <inkml:trace contextRef="#ctx0" brushRef="#br0" timeOffset="15821.9049">30612 2970 1232,'4'-6'187,"9"3"-185,16-11 5,20-2 8,69-17 6,39-2-9,32 3 48,-54 15-21,8-6 2,-5 8-13,-27 3 5,-10-2-7,-62 11-11,-4 3-3,-3-4-12,33 4 6,-7-6 0,-8 0-6,-10-4-18,-10 1-63,-16-1 5,-14-6-134,-65-30-107</inkml:trace>
  <inkml:trace contextRef="#ctx0" brushRef="#br0" timeOffset="16414.9388">30992 1971 1029,'8'-11'219,"8"4"-206,15-16 26,9 4-21,6-2-9,-4 6 8,-10 3-16,-11 6-1,-11 6-30,-1 6 27,-3 2 3,1 9 2,4 11 5,2 10 1,1 16-1,0 5 4,1 9-1,0-1 2,-5-3-4,0-11-7,-3-17 5,-4-15-5,-5-11 19,1-6 85,-8-4 52,-3 0-40,-5-2-69,-2-1-27,-1-8 8,3-8-4,10-12-25,5-19-7,8-12 6,11-11-17,6-5 5,7 5 11,6 8-10,3 8 12,4 9-43,6 0 43,2 3 32,-6 0-24,-8 6-5,-11 12 12,-12 11-3,-8 13-12,-6 3-2,0 0-64,-3 3-79,0 1-40,3-4-71,-8 6 95,0 4-1,-56 23-97</inkml:trace>
  <inkml:trace contextRef="#ctx0" brushRef="#br0" timeOffset="17246.9864">30746 1357 957,'-3'-4'206,"1"-2"-112,-2 2-28,2 0 5,2 2 46,2 0-5,-2-2-52,3 3-60,0-2-25,11 0-17,12-6 42,23-12 33,69-23 4,35-10 1,-3 11-14,-51 16-17,-6 6 8,-55 15-3,-8 2 5,-4 1-11,25-4-6,-11 4-15,-10 3 15,0 0 12,-4 0-12,4-1 8,7-4-7,10-1-1,14-4 12,6 0-4,1-3-1,-12 6-7,-17 2 0,-15 5-22,-18 0-23,-6 1 45,-3 2 0,-2-2 40,-2-1 8,-3-1 29,-4-2-50,-7-2-14,-2-5-7,0 1-5,1-1 0,-1-6-1,1-1-18,-6-5-6,2 2-13,-5-2 4,-3-3-23,1 2 13,6 0 29,0 4 13,7 4 1,7 3 0,6 3 12,5 5 17,4-1-29,1 2-12,4 2-23,2-1-23,5 1 58,6 1 16,9 3-8,2 5-8,-3 3-10,-4 4-4,-3 5-8,-2 5 22,-2 3 1,3 4 11,0 2-1,4 1-11,0 1 2,0-3 4,-2-2-5,-7-9 0,-4-4-1,-7-7-19,-4-3-8,-2-6 27,-2-1 9,-10 4 18,-8 9-5,-16 1-10,-9 7 3,0 0-15,9 0-43,13 1-280,8 33-205</inkml:trace>
  <inkml:trace contextRef="#ctx0" brushRef="#br0" timeOffset="32261.8452">4968 12767 195,'-6'-6'54,"-2"0"58,-9-3-10,1 1 9,-4-2 56,1 2-92,-3-2 75,-3-3-5,0 3-5,5 2-22,7 3-7,9-4-67,5 8-33,0-2-11,4 3-9,8-5 9,5-6 22,12-12-22,9-12 9,11-7-3,12-16 5,55-42-2,32-14-9,23 10 8,-57 45-7,-12 1 5,3 3-6,-6 12 1,-14 9 0,-49 23-1,-9 5-1,-5 0 0,23-1-13,-16 11-5,-15 11-17,-10 10-2,-17 21 23,-17 26 9,-54 85 9,-55 74-15,-31 43 21,49-117-9,-1 0 8,-1-11 1,13-10 1,11-26 10,61-65-4,5-11 7,6-5-13,-16 20-2,16-19-7,16-15-1,10-12-46,6-10 46,2-7 0,3-23 8,12-33 0,24-103-8,13-84 0,4-31-2,-33 96-11,-7-12-8,-9 35-24,-12 38 15,0 15-15,-6 71-5,-2 2 22,1 2 19,-2-27 8,-5 16 1,4 14 0,1 19 11,3 12 1,3 7-12,6 5-33,4 9-7,9 19-2,7 20 30,6 14 12,3 14 8,-1 5-2,0-3-5,0 5 0,3 7 8,19 68-9,10 43 1,0 1 5,-17-76 2,-4-10-7,-4-11-1,-4-2 2,-21-63-2,-4-5 0,-2-6-2,9 29-4,-7-15-7,-8-18 11,0-12 4,-4-8 4,-1-4 10,-5-6 62,-2-6-6,-11-6-31,-12-8-40,-10-17 16,-8-12-5,-7-16-12,-13-9 6,-47-42 5,-30 6-5,-17 13 3,59 39 4,11 7-4,53 34-7,6-1 5,-1 0-6,-31-13 6,7-2 2,5-2-8,12-3-1,12-2 1,10 0 1,12 11-2,8 11-20,8 8-127,8 10 21,3 10 2,10 10-34,4 15 20,53 94-25</inkml:trace>
  <inkml:trace contextRef="#ctx0" brushRef="#br0" timeOffset="33426.9119">5160 15291 1053,'4'-1'281,"-4"-2"-155,4-1-92,5-18-7,8-9-9,16-18-10,12-15-8,19-9 0,56-54 0,29-17-15,12-5-24,-52 63-10,-8 23 16,-60 43 16,-8 3 10,-8 8-1,21-13 8,-19 12-1,-17 10-19,-10 10 17,-4 21 3,-5 20 14,-15 20-7,-8 21 4,-33 55-2,-16 9-8,-7-4 8,31-43-7,-3-1 5,37-57-7,-2 0 14,-44 126-8,11 1 0,44-152-6,1-4 1,7-11 1,-7 13 10,9-13 10,4-15 8,0-3 12,-2-17-16,0-31-25,-1-95 0,3-105 0,-3-28-1,-13 93-3,5 2-24,-3 25 0,-5 31 8,15 91 13,-2 10 6,3 11 1,-3-21-1,2 23 2,2 13-2,2 1-7,2 5-29,5 4-3,8 5 23,12 9 10,9 11 6,8 7-1,4 18 1,3 10 0,3 18 0,29 70 6,1 25-5,-4-3 0,-53-124 1,3 4-1,72 150 0,-16 9 0,-64-166-1,1-3 1,-5-8-1,25 53 1,-4-7 0,-5-9 0,-10-16 0,-12-31 0,-6-13-1,-4-10 24,-4-4 84,-4-4 11,-8-3-65,-12-6-39,-16-7-9,-9-3-5,-15-9 0,-56-25 0,-30-15 0,12-18 1,102 49 4,4 1-6,3 7 2,-31-28 7,7 10-3,6 16-5,4 10-1,0 11 6,-2 10-6,-2 11-1,-4 3-1,1 0 1,3 2 1,7-8 0,3-6 0,9-7 1,8 0 0,10 3-1,2 2-15,9 2-52,6 5-133,5 5-13,6 9 56,11 10-41,3 10 13,44 50-438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2:59:13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15047 1253 1031,'-2'-10'165,"0"0"-30,-3-4-48,4 6 13,-1 5-7,1-3-3,1 6-4,0-2-29,0 2-30,0 0-27,0 2 0,1-2-23,1 6-11,1 3 7,6 14 25,1 9 2,8 23 0,0 17 2,6 13-2,9 68 1,-20-98-1,13 45-1,2-2 1,2-8 6,0-5-6,-2-14 0,2-15-11,-4-17 9,0-13-4,0-14 6,6-11 0,17-16 128,63-56-26,78-97-27,45-66-35,-60 36-35,-3-7-4,-16 20-2,-6 42-1,-13 29-4,-15 17-28,-26 33-43,-57 42-103,-4 11-271,43-30-442</inkml:trace>
  <inkml:trace contextRef="#ctx0" brushRef="#br0" timeOffset="8067.4614">3744 6051 551,'-4'-1'252,"1"0"-97,-2-3 35,0 2 4,3 2-56,-2-2-32,3 2 2,1 0-36,0 0-45,0 0-22,0 2-5,0 0-45,0 6-93,0 14-77,7 46-352</inkml:trace>
  <inkml:trace contextRef="#ctx0" brushRef="#br0" timeOffset="8733.4995">3713 6135 259,'0'0'176,"1"0"-107,-1 0-51,3 0-18,-3 0-20,4 2-52,15 4-192</inkml:trace>
  <inkml:trace contextRef="#ctx0" brushRef="#br0" timeOffset="9410.5382">3767 6108 378,'0'0'381,"-3"-2"-147,1 2 1,1-1-7,1 1-31,0 0-38,0 0-54,0 1-50,0-1-39,0 2-16,0 2-12,0-4-2,-2 4 7,2 5 1,0 3 6,0-3 0,0-2 2,2 1-1,-2-8 5,0 0 2,-2-4-7,2 4 10,2-1-10,-2 1-1,0-3-9,0 1-6,0 1-9,0-2-13,0 3-16,0 0-7,-2 0-30,2 3-45,-2-3-49,2 1-25,2-1-7,7-12-482</inkml:trace>
  <inkml:trace contextRef="#ctx0" brushRef="#br0" timeOffset="9722.5561">3726 5994 583,'0'2'458,"0"0"-413,-1 8-45,1 10 0,0 9 35,0 13 40,0 3 22,0 10-11,-4 9 4,2 5-14,0 14-13,-5 10-7,-6 66 2,-8 24-29,3 26-13,5-85-7,5-79 2,6 2-10,2-10 4,0 28-5,8-22-39,1-22-72,3-24-39,5-30-24,28-157-315</inkml:trace>
  <inkml:trace contextRef="#ctx0" brushRef="#br0" timeOffset="10264.5871">3732 6005 934,'0'0'270,"2"0"-214,1 1-56,9 5-20,10 4 20,17 7 26,9 1 14,6 8-2,7-4-4,-5-2 2,-8 2-6,-6 1-7,-13 3-14,-10 3 18,-9 9 42,-10 7-14,-13 10-22,-14 4-7,-11 4-7,-8-3-5,-2-9-7,8-8-6,9-15 8,14-15-8,11-7-1,6-6-8,3-2-2,3 1-25,10-3-8,4-2 32,13 3 5,5 0-1,0 7-1,-1 5 2,2 5 6,1 4-1,-1 8-1,-1 1 2,2 6 0,-5 7 0,-3 2 19,-9 6 11,-6-6 21,-11 0 4,-8 1 11,-14 4-1,-9 2-25,-18-1 29,-14-3-22,-13-10-23,-52 8-3,-12-12-12,94-27-9,4-1-7,-38 4-81,13-13-185,6-10-233,-49-84-543</inkml:trace>
  <inkml:trace contextRef="#ctx0" brushRef="#br0" timeOffset="10975.6277">3200 5677 1185,'-4'-3'192,"4"3"-47,-1-4-52,1 7-79,5-2-14,8 5-26,16 4 22,18 0 4,19-2 12,57 3 15,15-5 7,-1 1 8,-32-2-10,16 2-16,7-7-2,-7 3-2,-13-10-6,-15 3 0,-11-3-5,-45 3 7,-5 1-7,-10-1 0,24-4 1,-16 2 5,-18 2 1,-9 2 52,-4 0 79,-9-5-1,-7-9-84,-10-12-51,-15-3-3,-7-3-43,-8 4-7,-9 2-4,4 4 8,-1 5 22,8 1 18,11 1 5,11 7-3,14-2 4,8 6 1,9 2 8,8-2-9,14-5-23,13 0 17,15-2 0,12 3 0,3 10 0,-1 14-6,-9 12 0,-1 10-3,-6 10 14,-6 5 0,-8-1 1,-2 2 1,-8 0 14,-10-8-9,-7 3 6,-12-4 0,-10 5-1,-6 4 2,-15 1-4,0 6-9,-4-3-26,3 0-28,4-2-111,12 1-139,-7 57-449</inkml:trace>
  <inkml:trace contextRef="#ctx0" brushRef="#br0" timeOffset="11205.6409">5255 6481 1286,'11'-2'150,"3"2"-117,11 0-22,6 0-1,1 4 2,8 2 30,3-3-28,9 4 10,5-4-12,0-1-2,3-2-4,-8-2-6,-13 2-9,-11 3-183,-24 41-375</inkml:trace>
  <inkml:trace contextRef="#ctx0" brushRef="#br0" timeOffset="11396.6518">5042 7156 1395,'0'3'319,"0"-3"-271,6 0-48,11-3 0,17-4 53,16-7 21,14-3-20,11-2-26,5-3-17,-3 5-1,-3 8-10,-4 8-84,-2 6-175,87 32-567</inkml:trace>
  <inkml:trace contextRef="#ctx0" brushRef="#br0" timeOffset="12126.6936">7483 5118 1095,'-4'-6'180,"-1"2"-64,-10 0-16,-4 2-49,-7 2-24,-6 4-9,-8 2-6,-1 7-3,-1-3 3,1 8-1,0 0 2,5 6-1,4-1 8,3 3-8,5-3-5,8 6-7,0 4 0,7 9-6,1 3 6,4 9-1,4 7 1,5 3 0,3 2 2,6 3-1,2 9 0,4 4 20,3 11-8,9 61 1,-3 21 4,-6-6-6,-14-58 4,-5 13-1,-2 3 27,-5-7 3,-8-2-9,-1-5-1,-6-7-17,8-61-5,-5-1-7,0-2-5,-15 39 6,-6-4 2,-2-7 0,-1-11-1,0-7 2,2-10 7,0-15-7,-2-11 4,0-20-14,3-21-5,-5-21-101,8-32-260,-51-234-992</inkml:trace>
  <inkml:trace contextRef="#ctx0" brushRef="#br0" timeOffset="12576.7193">8562 6412 199,'-10'-13'704,"-4"-2"-614,-8-22-51,-2 0 13,-2-3-10,-4-1 17,2 4-2,-6 10-5,4 9-2,-1 15 16,2 12-26,4 15-26,-3 18-14,-2 16 7,0 16 10,-1 5 1,1 10-11,5-2 4,6 3-5,10-2-6,11-9 1,7-13 0,12-18-1,1-11 0,8-15 0,2-14 11,3-14 28,3-10-9,5-17-30,9-15-26,5-13-158,99-152-378</inkml:trace>
  <inkml:trace contextRef="#ctx0" brushRef="#br0" timeOffset="12830.7338">8728 5346 1339,'-15'4'180,"5"3"-137,-12 12-43,6 13 0,8 11-1,4 18 1,7 18 3,11 62 20,6 46 8,-7 50-2,-14-40-4,-6-22-8,2 3-4,4-19-5,2-10-8,5-12-40,6-31-93,-6-65-116,15 38-310</inkml:trace>
  <inkml:trace contextRef="#ctx0" brushRef="#br0" timeOffset="13064.7472">9288 5798 1459,'-5'-2'227,"0"4"-146,-5 8-57,-1 26-24,-1 20 0,-3 83 10,17 72-1,8 25 3,-5-84-4,-8-13-7,-2 2 8,-4-9-9,-7-11 0,-4-6-153,-10-17-319</inkml:trace>
  <inkml:trace contextRef="#ctx0" brushRef="#br0" timeOffset="13538.7743">9209 6200 1496,'6'-23'173,"8"2"-148,8-23-25,15 9-9,7 9 9,8 9-6,6 7 6,-3 14 16,-1 9-5,-6 11 5,-9 10 10,-9 10-13,-13 5-13,-12 10 0,-17 5-7,-12 6-8,-18 1-38,-16 1-26,-6-4 2,0-8 56,10-14 20,17-14 1,17-20 19,10-7-7,10-5-12,10 0-2,10-1 2,16-2 1,11 6-1,7 2 6,1 7-5,-1 5 0,-5 5 42,-7 7-2,-8 1 22,-12 7-2,-8 6 19,-14 8-28,-14 6-16,-9-2-1,-16 8-10,-7-3-8,-5-2-5,-3-9-7,-1-10-5,1-11-81,3-11-150,-65-53-315</inkml:trace>
  <inkml:trace contextRef="#ctx0" brushRef="#br0" timeOffset="14220.8134">9012 5488 1325,'-5'-5'160,"3"2"-85,-7-4-15,6 3 21,1 2 35,4 0-41,-1 0-47,10 2-28,14 4 0,20 2 0,58 5 0,41 5 7,-9 0 0,-47-10-7,-49-3 0,0 0 1,1-6 0,36 3 1,-7-7 4,-2-1 0,-12-2-5,-7-4 0,-11-2 7,-10 3 1,-13 0 0,-7 3 4,-10-6 8,-9 0-7,-8-6-13,-10-1-1,-14 3-2,-10 2-4,-7-5-9,1 3 15,3-3-11,7 0 10,10 5 0,7 1 1,13 6 0,11 8 9,6 1-9,5 0 6,-1 2 9,2-3 11,2 0-5,2-1-20,7 1 5,2 0-6,8 9-2,7 6-4,8 10 5,4 18-1,4 9 1,5 14 1,4 0 5,-6 4-5,-3-4 0,-9-4 1,-10-9-1,-10-10-1,-11-6 1,-7-10 10,-10-1 11,-7 1 9,-9 1-19,-10-3-5,-3-8-6,2-4-45,7-6-45,8-9-233,-2-36-676</inkml:trace>
  <inkml:trace contextRef="#ctx0" brushRef="#br0" timeOffset="15738.9002">26235 12806 969,'0'0'242,"0"3"-124,0-3-85,0 1-33,0-1 0,0 9-17,0 3 17,3 7 0,0 7-1,4-3 1,-1-2-54,4-1-212,-20 9-472</inkml:trace>
  <inkml:trace contextRef="#ctx0" brushRef="#br0" timeOffset="16142.9233">26168 12977 555,'0'0'198,"0"0"-8,-1-2-31,1 4-18,-2 1-18,2-2-40,0 5-46,2 2-19,2 7-3,5 11 29,6 5-14,4 5-3,2-3-9,6 5-17,3 1 16,0 3-7,1 0-4,-1 3 2,-3-8-1,-4-3-1,1-5 0,-7-7 0,-2-6-6,1 1-88,-2-8-77,1-2-119,29-25-64</inkml:trace>
  <inkml:trace contextRef="#ctx0" brushRef="#br0" timeOffset="16945.9692">27751 12070 898,'-10'-9'256,"1"6"-98,-14-5-106,1 4-31,0 4 0,5 3-7,4-3-5,8 1-9,5-1-14,0 0-33,2 2-11,1 0-5,0 2-3,4-1-74,-2 3 5,-2-3 57,-2-3 42,-1 1 35,-3-1-38,-1 0-12,-5 2 45,3 0 6,1-2 79,2 1 31,3-1 8,0 0-13,2 0 5,-2-1-25,3 2-26,-2-1-40,7 7-1,7 7 47,0 5-5,11 10-20,-3 2 8,1 5-3,-3 2-10,1 3-17,-3 0-6,1 4-2,1 6-1,-2-4-7,-2 0 5,-1-9 1,-3-8-7,-5-8 1,-1-8-2,-5-9 0,-2-2-57,0-3-50,0-4-56,-14-14-160</inkml:trace>
  <inkml:trace contextRef="#ctx0" brushRef="#br0" timeOffset="20523.1738">10724 6495 225,'-5'-5'647,"1"1"-503,-7-1 2,4 1 2,-1 0-35,0-2 13,4 6-14,1-4 1,2 1-23,2 3-29,2 0-26,-3-1-22,3 1 4,0 0-16,9-3-1,14 0-4,13-6 4,13-3 1,8-4-1,7-1 6,1-5-5,2 5-1,-6-2 1,-3 6 0,-10 0 0,-5 6 0,-6 4-1,-9 0 0,-4 6-1,-10-2-39,-2 7-55,-7 3-35,-1 1-46,-4 14-71,-25 74-285</inkml:trace>
  <inkml:trace contextRef="#ctx0" brushRef="#br0" timeOffset="20920.1965">10795 7215 291,'0'0'924,"0"1"-792,3-1-96,-1 0 3,4-1 4,9-2 5,15-4 45,15 2-24,12-1-28,10-2-20,5 3 1,-6-5 8,1 0-13,-12 2 5,-6-6 16,-8 4-2,-8-3-6,-5 5-9,-9 2-6,-5 3-14,-3 0 7,-6 3-8,-4 0-15,-1 0-39,0 0-63,-1 0-36,1 0-20,0 0-139,-13-19-369</inkml:trace>
  <inkml:trace contextRef="#ctx0" brushRef="#br0" timeOffset="22520.2881">13581 5690 847,'-9'-16'181,"-5"-1"43,-8-18-41,-2-2-60,0 2 13,0 1-59,2 4-17,5 5 3,0 7-35,5 3-16,1 5-11,2 4 8,2 2-8,2 2 5,1 1-6,-1 2 0,-3 5-6,-3 7-5,-7 12 2,-1 9 9,-5 11-1,2 3 0,2 3 0,6-9-6,4 3 6,4 0 1,2 7-1,1 3 0,3 2-8,3 8 9,0-1-1,-2 7 1,4-3-1,-2 1 0,0-8 0,2-7 1,-1-4-1,6-3 1,1 2 0,2 6 1,3 13 0,-6 9-1,4 9 21,-8 8 6,-3 6-9,-2-2-7,1-6 8,0-4-4,-4-7-3,2 1-6,-2-3-4,0 5 11,0 3-5,-4 3-7,-8-3 8,4-8-9,-6-13 1,2-12 6,-6-13 10,0-5 1,-1-5-8,-4-3 11,-2-8-1,-6-3-19,0-2 11,-7-5-5,0-7-6,-5-3 0,-1-7 3,-3-9-4,-2-2-9,6-11-35,2-2-29,8-6-56,9-4-74,8 4-143,12-72-459</inkml:trace>
  <inkml:trace contextRef="#ctx0" brushRef="#br0" timeOffset="23090.3207">14224 7659 1270,'-5'-14'209,"4"8"-79,-2-11-56,0 10-32,3 7-27,-1 3-15,2 7-18,2 12 18,-3 22 6,0 22 28,-3 13-8,1 4-14,3-11-12,6-12 8,9-13-7,3-13 11,8-12-11,5-6 11,7-12 6,2-8-7,10-12 5,1-3-7,6-14 0,4 1 0,2 0-9,-1-3-7,-5-4-174,-3-10-194,45-115-730</inkml:trace>
  <inkml:trace contextRef="#ctx0" brushRef="#br0" timeOffset="23325.3341">14647 7487 1155,'-5'0'171,"3"3"-122,-2 6-49,5 10-5,4 7 5,3 7 14,1 8 10,2 4 19,-1 0 20,-5 3-4,-4 4-16,-2 0-13,-4 3-12,-2 1-9,-2 1-9,0 5-19,1-2-148,1-4-161,9 56-215</inkml:trace>
  <inkml:trace contextRef="#ctx0" brushRef="#br0" timeOffset="23715.3564">15061 7495 1388,'0'-5'219,"0"2"-113,0 0-80,1 3-26,7 0-11,6 2 4,10 2 7,14 0 6,9-3-5,9 0 5,0-3-6,-4-5 1,-5 0 5,-10 0-5,-7-1-1,-9 0 0,-8 5-106,-6 3-94,-11 9-40,-14 8 161,-8 13 79,-13 20 44,-9 5 60,-2 15 16,-3 5-32,4 0-25,7-2-10,5-10-22,13-18-19,9-12-10,6-13-2,9-12-11,2-1-76,8-5-34,9-11-59,11-8-114,64-76-345</inkml:trace>
  <inkml:trace contextRef="#ctx0" brushRef="#br0" timeOffset="23903.3672">15395 7763 661,'0'4'492,"-2"-1"-343,-1 10-112,0 12-4,-4 20 12,1 10 2,6 0 34,8-2-23,9-9-38,10-10-2,5-8-8,0-5-2,3-11 1,-4-4-9,0-6-5,-4-6-85,-2-6-93,-3-11-150,-6-65-395</inkml:trace>
  <inkml:trace contextRef="#ctx0" brushRef="#br0" timeOffset="24262.3877">14236 6689 868,'-8'-10'141,"-1"2"100,-6-10-37,11 10-51,4 2-60,1 1-79,4 2-14,13 3-54,13-1 54,29-1 40,70-4 22,48-4-7,39-12-2,-68 16-31,-24 1-7,-12 1-3,-9 3-1,0-6-10,-1 1 10,-12-2-5,-51 6 9,-10-2-8,-6 1-7,19-7-34,-19 4-29,-18 4-21,-19-2-39,-99 4-419</inkml:trace>
  <inkml:trace contextRef="#ctx0" brushRef="#br0" timeOffset="24638.4092">14712 5219 878,'1'-1'227,"-1"-2"-89,0 0-39,0 3-51,0 7-33,0 5-3,3 17 36,-3 16 4,3 17-5,-6 10-11,-1 7-15,-5 8-8,-3-2 2,-9 1 0,-2-1-7,-10-1-1,-1-5-7,-2-12-33,5-11-78,9-17-96,5-17-142,3-46-484</inkml:trace>
  <inkml:trace contextRef="#ctx0" brushRef="#br0" timeOffset="25170.4396">14728 5494 141,'-3'-20'922,"0"3"-707,-3-16-46,2 10-19,0 5-3,3 6-42,-1 8-61,2 0-44,0 8 0,3 8-32,2 11 19,4 19 12,2 16 1,-1 10 0,-1-1 0,-2-2 1,-4-8 0,1-8-1,0-4 2,2-9-2,3-6 0,1-8 0,3-10 0,6-8 7,0-8 2,5-8 2,1-10-10,0-8 14,-1-10-6,-7-5-2,-1-4 1,0-6-8,-5-5 1,2-6 7,-2-3-7,-1 1-1,2 2 0,-1 11 0,-2 15 0,-3 17 1,-5 14-1,0 5 0,-2 5-2,0 3-10,-2 8-6,-3 14 13,0 15 5,-2 14 0,0 7 7,0 3-6,2 3-1,3-2 7,3 2-7,3-3-36,3-4-132,6-6-80,3-10-128,41 22-176</inkml:trace>
  <inkml:trace contextRef="#ctx0" brushRef="#br0" timeOffset="25457.4561">15327 5763 843,'0'11'135,"-2"5"-109,4 13-7,0 7 38,6-2 24,2-4-9,4-8-21,5-6-19,-1-12 4,4-4 21,-2-8 42,-1-10 6,-1-1-36,-9-7 16,0-3-40,-8-2 0,-5-3-7,-5-2-7,-4 1-16,-3 0-3,-1 12-6,3 3 8,1 14-14,-1 6-5,3 14-64,2 8-135,1 86-279</inkml:trace>
  <inkml:trace contextRef="#ctx0" brushRef="#br0" timeOffset="26424.5114">16778 5376 472,'-5'-3'156,"0"-1"-4,-7-5 7,4-1 22,-1 3-7,2-7-13,1 5-14,1 4-24,2 2-24,3-1-56,3 4-38,-1 0-5,7 4-36,12 0 30,11 2 6,13 0 1,2-3 5,3-3-6,-1 0 0,1-3 6,-1-5-5,-8 0-1,-3-2 0,-11 2-43,-7 3-121,-10 0-55,-7 4-27,-8 2 6,-7 5 72,-2 0 113,-3 4 55,4-1 9,0-2 40,5 0 5,2-1 6,0-2 8,2 2-11,1 2-38,-1 12-13,-2 8 2,2 12 20,1 9 49,1 8 4,2 6-18,2 3 1,-1-2-17,-2-2-17,-1-7-6,-1-4 0,-2-10-9,-1-7-8,-2-5 11,-8-2-3,-5-1-1,-12 0-14,-1-5-6,1-4 6,1-11-1,10-6 2,10-1 0,3-4 12,5 0 19,2 1 67,4 0 0,2 0-44,3-6-29,10-2-13,8-2-4,10-5 15,4 1 3,4-5-1,3 3-5,0 3-11,-1-1-10,-1 6 2,1 4-2,6 2-51,3 6-125,0 6-70,75 16-277</inkml:trace>
  <inkml:trace contextRef="#ctx0" brushRef="#br0" timeOffset="26792.5324">17876 5729 994,'-4'-31'180,"-1"0"-107,-9-28-14,-2 4-22,-6 10 22,1 11-5,-4 13-21,-2 15-12,-1 10-20,-1 14 0,2 7-1,6 10-2,0 6-7,5 11 9,3 3-1,7 9 1,2 7 0,-4 3 0,2 1-2,6-7 2,6-8 1,2-18 1,5-12-1,1-15-1,4-14 1,3-9-1,4-18-1,2-12-26,-4-16-33,1-5 1,-4-11-59,0-13-116,22-182-312</inkml:trace>
  <inkml:trace contextRef="#ctx0" brushRef="#br0" timeOffset="27026.5458">17879 4941 840,'0'-5'175,"-3"2"-58,2-2 23,1 5-37,-2 5-83,1 12-7,1 18-13,-2 17 23,1 19 4,-1 17-3,-1 65-3,-9 29-2,-8 12-7,14-74 2,-1-5-8,7-70 1,5-5-1,-3-8-4,8 31-2,3-19-14,5-20-62,6-24-136,62-92-257</inkml:trace>
  <inkml:trace contextRef="#ctx0" brushRef="#br0" timeOffset="27326.563">18303 5306 1321,'-2'-4'222,"1"2"-25,-2-4-85,1 6-76,0 11-36,0 12-19,-4 20 11,1 20 8,0 15 0,0 12 1,-4 59 0,-10 12 5,13-116-6,1 0 0,-3 43 0,4-11 0,5-19 0,4-20 0,6-18-1,6-15 1,9-20 23,8-18-10,8-12-13,1-11-53,-1-6-79,-6 5-70,-9 4-178,-5-79-479</inkml:trace>
  <inkml:trace contextRef="#ctx0" brushRef="#br0" timeOffset="27904.596">17996 5371 885,'-4'-14'141,"5"0"-25,-1-14-2,4 2 24,6 1-18,-2 5-14,4-2-25,10 4-33,9 0-18,14-1-16,6 5-7,7 1-5,3 3-2,-3 6 6,-6 3-6,-3 1 1,-4 1-1,-6 2 0,-5-2 7,-5 1-6,-10-2 4,-7-2-4,-7 2 6,-3 0 20,-7-4 7,-6-3 1,-5-6-34,-6-1-1,-5-2 1,-3-1-1,1-1 1,4 2-1,3-1 1,7 1 0,3 4 0,4 2-1,2 5 0,5 1 0,1 2-1,1 4-12,5 0-19,5 5 5,9 4 17,10 10 8,6 5 1,2 1 0,5 7-1,-3 2 1,-2-1-5,-1 3 0,-6-1-1,-10 2 6,-3-7 0,-9-1 1,-6-5 0,-9 5 8,-8 0-8,-11 5-48,1-2-71,-4 0-95,-24 35-271</inkml:trace>
  <inkml:trace contextRef="#ctx0" brushRef="#br0" timeOffset="28153.6103">19144 5380 971,'6'4'356,"1"3"-281,6 8-53,1 7-21,-1 7 59,-2 9-17,7 10-20,5 4-10,6 6-4,4 1 0,2 5 2,-2-1-1,-3-4 1,-6-7-11,-4-12-28,-7-6-89,-2-9-163,-8-1-287</inkml:trace>
  <inkml:trace contextRef="#ctx0" brushRef="#br0" timeOffset="28406.6247">19580 5085 1400,'-5'-4'261,"1"0"-155,-8 3-59,-7 11-28,-9 10-5,-8 11 13,-6 15 10,0 11-1,-2 5-9,4 11 2,-3 2-20,2 0 0,3-4-1,2-4-8,3-5-57,3-6-206,6 53-395</inkml:trace>
  <inkml:trace contextRef="#ctx0" brushRef="#br0" timeOffset="29256.6734">20015 5589 1157,'-1'-4'243,"-2"4"-57,3-1-63,0 1-72,4 1-51,1 3-5,7-2-13,10 3 18,6-3 12,13 0 11,4-6-8,0-7 10,5-5-13,1-7 9,-3-3 2,-5-4-7,-9-3-1,-3-2-6,-5-4 6,-11-3-3,-5-7-11,-10 1 1,-9-1 5,-7 5 2,-13 11-8,-10 5-1,-1 14 0,-7 12-8,-1 14 7,0 14-8,3 13 8,3 10-14,6 12 6,1 9 9,6 5-1,9 2 0,2-7 1,9 5 5,9-11 3,7 1-7,7-7 5,8-6-4,4-4 7,8-10-9,7-7 2,3-13 8,4-8-10,4-16-15,2-6-120,-2-7-195,54-66-454</inkml:trace>
  <inkml:trace contextRef="#ctx0" brushRef="#br0" timeOffset="29646.6957">20738 5580 252,'0'-3'1090,"5"3"-970,0-1-103,1 5-16,1 7 13,4 3 25,5 6 49,-2 10-16,-1 5-25,-1 7-4,-7 7-14,-4 1-7,-6 8-14,-2-1-1,-3-2 5,-1-6-4,-1-9-7,-4-8 14,1-8-3,1-7-1,0-13 2,3-6 5,3-13-10,6-11 1,4-8-9,9-7-1,8-10 0,9-1-8,8-2 8,5-1 0,-1 7 1,-2-1 0,-3 5 2,-11 9 8,-3 6-8,-11 9 4,-5 10-5,-3 4-1,-4 6-33,1 2-190,-4 5-128,-22 10-173</inkml:trace>
  <inkml:trace contextRef="#ctx0" brushRef="#br0" timeOffset="30292.7326">20074 4879 586,'-7'-5'143,"-2"1"-40,1-1 91,3 1 10,2 4-42,3 0-30,0 0-23,2 0-19,2 0-28,-4-1-36,3 1-25,6 0-1,13 1 6,11-1 15,17 0-10,11-1-2,10-6 15,56 0-5,22-8-1,16-10-3,-58-1-4,-16-1 2,-51 15-12,-4-1 0,-6 1 6,27-10 1,-21 4-7,-16 6 6,-15 5 17,-10-1 15,-9-4-22,-12-5-17,-7-3-1,-10 4 0,-2-1-5,1 3-3,6-2 8,5 5-5,6 3-3,8-2 9,6 6 4,7 0-4,3 4-1,6 0-20,4 2-54,11 4-3,6 7 56,13 3 22,3 7 0,-1 6 0,-6 1-11,-4 4 11,-9 3 9,-3 1-8,-2 1 18,-8-4-8,-3-1 2,-6-1-2,-6-6 1,-13 6-5,-11 5-7,-24 7-154,-154 104-434</inkml:trace>
  <inkml:trace contextRef="#ctx0" brushRef="#br0" timeOffset="30982.7721">19020 5137 595,'-1'-5'277,"1"2"-73,0-7-22,3-1-44,6-1-50,10 1-43,7 0-22,7 1-17,0 9 10,-7 2 11,-2 5 3,-5 9 6,0 2-1,-3 10-7,0 11 8,0 10 2,-3 11-13,4 8-7,1 4-10,3 5-2,7-1-5,4-6 12,1-1-12,-4-9-1,-3-6 1,-6-8-1,-6-7 0,-6-3-16,-1-8-38,-4 2-17,-3-3 4,0-9-29,0 0-95,0-6-59,0-11 23,3-23-4</inkml:trace>
  <inkml:trace contextRef="#ctx0" brushRef="#br0" timeOffset="31239.7868">19542 5212 791,'0'-8'166,"-2"2"-38,0-6 37,-1 5 6,0-1-21,2 4-45,1 4-59,0-3-46,0 3-4,1 0-151,2 3-187,4 1 74,15 11-79</inkml:trace>
  <inkml:trace contextRef="#ctx0" brushRef="#br0" timeOffset="31531.8035">19562 5160 612,'-3'-1'327,"1"-1"-114,-4-2-9,5 2-28,-1 2-23,2-2-24,-1 2-54,1 2-30,-7 6-36,-6 4-2,-7 15-7,-4 9 2,-5 9-2,-2 5 6,0 10 4,-4-2 1,-5 7-4,-2-1-5,-1-4 7,1-1-9,7-4 6,6-10-6,10-9 0,8-6-1,8-7-41,-1-11-50,8-4-38,-2-4-16,4-11-58,7-4-36,32-67-288</inkml:trace>
  <inkml:trace contextRef="#ctx0" brushRef="#br0" timeOffset="31920.8257">19142 5006 1045,'-1'-6'157,"-3"2"-8,0-4-11,2 1 3,2 6-2,0 1-77,2 0-62,0 1 0,0 6-33,3 5 15,4 10 18,2 13 1,5 10 1,1 8 5,-1 4 2,3 5 0,0-1-3,1-2 0,-1-2-4,3 4 8,0 0-9,1-2 7,1 4-8,1-1 1,2 0 0,-2-2 5,3-5-5,-1-3 7,-5-10-8,-5-10-7,-5-12-12,-7-11-16,-4-7-7,-4-3 14,-5-9-44,-46-48-439</inkml:trace>
  <inkml:trace contextRef="#ctx0" brushRef="#br0" timeOffset="32327.849">19565 5108 899,'-1'0'345,"-1"-2"-229,0 0-61,2 2 37,0 0 35,2 0-38,-2 0-47,2 0-24,-2 2-13,-2 0-5,-3 11-5,-5 11 5,-8 15 30,-10 17-13,-10 6 10,-8 15 4,-5 7-1,-5 3-4,1-2-13,8-14-7,9-14-5,13-16 0,7-11 0,10-11 0,2-5 9,2-10-10,4 2-24,0-4-60,0-2-51,0-2 0,4 2-1,-3-7-76,14-41-269</inkml:trace>
  <inkml:trace contextRef="#ctx0" brushRef="#br0" timeOffset="32830.8778">19126 4996 630,'-3'-1'132,"-1"-2"-3,-6 1 12,4 1 40,-1 0-46,4-2-9,-1 3-9,4-4-27,0 4-25,4 0-4,-4-1-17,0 1-5,2-3-5,-2 3-7,0 0-13,1 3-14,-1-2-1,3 6-27,1 3-10,6 17 37,6 12 1,11 19 0,4 12 0,4 9 2,-1 0-1,2-1 5,1-6-5,-3-7 0,-1-12 0,-3-8 5,-3-8-6,-7-7 2,-4-1-1,-4-3 5,-2-3-5,-2 3-1,-4-3-14,-2 4-65,-4 1-53,-4-5-92,-24 40-317</inkml:trace>
  <inkml:trace contextRef="#ctx0" brushRef="#br0" timeOffset="34001.9448">17201 7135 605,'-8'-3'499,"5"0"-364,-9-1-52,0 5-83,-1 5-104,-4 3-76,7 5 80,2-2 19,5-2 28,3-4 35,0-3 17,0 0 0,-2-3 1,2 1 58,0-1 101,-1-1 33,1-2-21,0 3-51,0-1-27,1 1-25,1 0-31,-1 0-22,3 0-15,8-2-1,16 0 0,19-2 1,21-2 1,57 2 20,23 11 2,-9 9-5,-37 2-3,19-1-6,12-3-2,20 8 1,4-6 4,4-10-7,13-6-5,0-6 0,-14-10 1,-14 0 6,-6-3-1,-13 5 6,-12-9-11,-4-5 0,7-4 0,8-7-1,0 8 1,-1 12-1,-24 15 0,-13-1 0,-49 5 0,-3 0-23,0 0 12,33 1 4,0 1 7,0-2-1,-2 2 0,0 0 1,-4 1-1,-6 1 1,-11 6 0,-10-6 1,-8 0-1,-8-4 1,-6 4-1,-6-4-1,-5 3-9,-2-3-25,-2 0 10,-2 0-10,-5 0-59,-10 0-172,-85-3-439</inkml:trace>
  <inkml:trace contextRef="#ctx0" brushRef="#br0" timeOffset="34885.9953">18723 8039 1150,'0'0'250,"2"-1"-145,-1 1-25,0 0-16,1-3 7,0 3 26,0 0-16,6-7-9,7-3-21,9-7-15,10-13-12,6-2-13,-3 1 4,-4 2-8,-7 10-6,-5 8 0,-3 7-1,-3 8-1,4 6 0,1 6 1,4 9 0,2 3 0,-2 4-1,-4 4 1,-1 0 0,-5 9 1,-4 3-1,-7 13 0,-8 4 1,-8 9 5,-3 5-5,-6 3-1,4-7 1,5-12 1,1-16-2,5-17 0,3-15 1,4-9-1,0-6 2,0-7 5,7-15 4,2-21-11,5-17-2,3-19 2,4-10-1,0-4-9,3 0 9,3 8-1,1 11 2,0 7-1,-2 10 2,-3 8-2,-1 6 1,-2 14 0,-5 5-11,3 9-13,-4 5-12,2 4-52,0 6-46,-2 4-44,2 5-82,14 31-258</inkml:trace>
  <inkml:trace contextRef="#ctx0" brushRef="#br0" timeOffset="35284.0181">19752 7565 1314,'8'-11'218,"6"3"-161,8-9-44,8 6-5,3 5 4,-3 10 9,2 8-5,-2 3 1,-6 7-7,-3-1 2,-9 5 0,-11 7-12,-9 9-26,-15 7-69,-10 9-53,-7 3 2,0-8 91,8-7 32,8-11 22,11-14 1,7-9 5,9-8 40,9-6 90,9-4 33,10-7-54,5-6-47,1-6-14,1 3-20,-4-2-14,-5 7-8,-6 3-5,-5 9-6,-8 3-28,0 6-137,-5 5-56,-3 9-113,-26 37-540</inkml:trace>
  <inkml:trace contextRef="#ctx0" brushRef="#br0" timeOffset="45842.622">13537 8216 52,'-25'20'0</inkml:trace>
  <inkml:trace contextRef="#ctx0" brushRef="#br0" timeOffset="45939.6276">13464 8260 97,'0'-3'87,"-3"1"-22,0-2 23,3-1-7,0 1 0,-3 2 5,2-2-86,-2 4-17,-3 0-302</inkml:trace>
  <inkml:trace contextRef="#ctx0" brushRef="#br0" timeOffset="46527.6612">13299 8139 882,'-2'0'318,"2"0"-135,0 0-105,0 0-30,0 2 3,2-2-15,-1-2-18,2 4-18,-3-2 0,2 3-10,0 4 10,3 7 37,0 7 29,0 7-7,-2 5-22,0 9-11,-3 5-4,-1 7-10,-2 7 2,-2 4-5,1 5 0,0 1-3,0-3-5,4-7 0,2-9 0,2-13 0,2-11-1,2-8 0,1-9-1,-3-3 1,4-3 0,1 1 1,6-2 6,5-4 8,10-2 17,6-6-5,6-2-11,3-3-7,-4 1-7,0 0 7,-9 1-8,-6 0 0,-5 4 5,-5-1 0,-6 4-4,-6-2 4,-4 5-6,-2 1 1,0 0 0,-2 0-1,2-3-68,0 3-68,0-4-113,-9-27-338</inkml:trace>
  <inkml:trace contextRef="#ctx0" brushRef="#br0" timeOffset="47247.7024">13358 8147 85,'-3'-5'365,"2"2"-266,-3-7-44,1 1 28,-1 4 14,3-4-10,0 4 30,1-2 20,-2 2-16,0-7-26,1 6 10,0-5-15,-3 5-3,3 2 4,-1 3-2,2 1-23,0 0-23,-1 0-11,1 1-16,0-1-16,0 0 0,0 3-18,1-2-1,1 5-2,3 9 21,-1 9 0,2 6 9,-1 6-8,-1-2 5,-1 2-6,-2-1 1,-1 1-1,0 2 9,-1 2 0,-1-6 5,-1 4-5,-1-4 4,3-2-12,-1-3 0,2-3 8,0-2-8,3 1 0,-1-2 1,2-2-2,-3-8 0,1-3-1,-1-5-8,-1-2-9,0-3 12,-1-3 6,-1-5-1,-1-7-98,-4-10-72,1-3-70,-11-34-293</inkml:trace>
  <inkml:trace contextRef="#ctx0" brushRef="#br0" timeOffset="48402.7684">13319 8141 693,'-1'-2'172,"0"1"-40,-3-5-4,4 6 1,0 0-47,0-3-43,2 3-19,-2 0-4,0 3-1,2-3-6,-2 0-1,0 3 1,0 4 1,0 8 31,0 8 10,0 7-15,0 6-20,-2 7 1,2 3-11,2 4-5,0 3 0,3 2 7,-4-1-2,2-5-5,-1-4 5,-1-9-5,3-8 0,-4-8-1,0 1 1,1 0 0,-1-1 7,0 5-8,-1 2 1,1-3-1,0 0 0,0-2 0,1-5 0,-1-1 0,1-7 0,1-1-1,0-4-7,-1-2-1,2 2 9,0-2 2,6 4-1,1-3 5,5 1-6,-1 3 6,3-3-5,5 0 1,-2-3-1,3-1 5,-4 0 1,2-4 16,0 1 13,0-6 1,1-2-2,5-3-17,0-3-8,3 0-8,-1 1 5,-6 3-6,-5 3 0,-9 8-1,-6 1 0,-1 1 0,-2 0 0,-2 0 1,2 1 8,-2-1 1,2 0-1,0 0-3,-1 0-5,1 0 1,0-1 5,-2 1-7,2 0-17,0 0-69,-1 0-71,-20-3-191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12:07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28324 2082 214,'0'-2'218,"-2"2"-137,0 0-81,2 0-47,0 0 22,0 0 16,2 2-92,4 6-110</inkml:trace>
  <inkml:trace contextRef="#ctx0" brushRef="#br0" timeOffset="781.0447">27945 2550 330,'7'-9'162,"-3"-2"-107,6-4-16,-1 0-4,0 3 47,-6 5-5,-2 4 8,-1-1 11,-1 1 8,-1 2-4,-1 0-52,-2-5-21,-3-2 6,2 0 6,-8-9-22,-2 5-17,-1-2-2,-5 2-89,3 6 31,-1 5 25,-2 6 26,3 7 9,-3 9 0,3 5 0,0 6-6,3 6 0,-1 0 4,5 10 2,3-2-1,1 5 0,5-10-6,6-4 7,3-3-9,4-5-2,6-2-41,4-9-5,1-11 34,11-18 14,3-16-72,4-20-94,67-129-128</inkml:trace>
  <inkml:trace contextRef="#ctx0" brushRef="#br0" timeOffset="1078.0617">28384 1674 840,'-2'-2'219,"-2"8"-179,-4 8-40,-4 15-7,-4 10 5,-6 13 2,-2 12 2,0 10 20,3 9-4,2 4 17,1 5-4,3 2 1,-3 0-11,2 4-6,-1-2-15,-1-2 8,2-6-1,2-11 1,8-15-8,3-16-61,6-19-127,4-17 28,6-20 71,42-109-292</inkml:trace>
  <inkml:trace contextRef="#ctx0" brushRef="#br0" timeOffset="1330.0761">28520 2151 534,'-2'10'481,"2"1"-475,-8 19 5,-2 15-11,-5 10 1,1 12 5,-2 4 44,3 7 5,1-2 13,5 6-5,-1-1-33,-1 1-14,0-11-1,3-11-7,2-18-1,2-18-7,2-17-51,3-16-5,3-21-112,38-143-150</inkml:trace>
  <inkml:trace contextRef="#ctx0" brushRef="#br0" timeOffset="1764.1009">28634 2241 758,'2'0'211,"4"2"-170,5 5-41,2 0 8,6 2-8,5 3 1,-3 2 0,6 4 7,-6 2-8,-3 4-1,-9-4-29,-8 4-10,-10 3 40,-15 5 29,-16 9 17,-17 6-25,-11 0-19,-3-5-2,15-9-47,24-12 46,21-14-50,24-4 39,11-7 12,5 0 14,0 2 17,-4 2 20,1 2 2,-6 2-10,-3 4-1,-4 5-12,-5-3-30,-1 8 0,-7 3-9,-3-1 9,-4 6 37,-4 3 11,-8-5 0,-5-3-6,-6-3 5,-4-10-20,-6-4-23,-3-6-4,-4-8-99,1-10-84,4-9-36,-28-87-60</inkml:trace>
  <inkml:trace contextRef="#ctx0" brushRef="#br0" timeOffset="2363.1352">28413 1966 318,'0'-2'852,"0"2"-691,4 2-161,0 1-13,5 4 13,9 3 7,9 2-6,16 2 13,18-2-1,52 5 35,-74-15-24,38 2-4,-10 2-13,-14-5-1,-13 2 0,-15-3-4,-6 3 4,-6-2-5,-6-1 5,-5 0 1,-3 0 13,1 0 52,-5-4 40,-2-6-64,-2-2-25,-5-11-16,-8-3-7,-2-3-10,-3 2-1,-1-1-16,4 1-3,0 3 30,6 3 6,8 9 0,4-1 0,4 8-6,2 1-1,2 4-24,1-1 8,0 1-25,12 1 21,6 3 21,10 4 1,5 7 4,0 2-5,-8 6 0,-4-1-7,-9 2-1,-6-2 2,-3 4 6,-3-1 0,-2 2-8,-1-1 7,-4-4-10,-2 0 11,2 1 14,-7-4-5,-4 3 7,-7 4-16,-5 1-22,-9 2-137,-4 3-153,-44 32-313</inkml:trace>
  <inkml:trace contextRef="#ctx0" brushRef="#br0" timeOffset="2562.1465">29442 2369 1066,'4'1'238,"5"1"-221,10 0-11,8 0 0,8-4 6,0-3 0,7-1-6,-4 0-5,2 0-1,-7 2-11,-11 4-160,-20 27-200</inkml:trace>
  <inkml:trace contextRef="#ctx0" brushRef="#br0" timeOffset="2771.1585">29191 2812 1255,'0'0'297,"4"2"-228,11 2-69,6 5 1,15-1 7,8-3 2,5-2 7,3 1-1,6-1-5,-3 0-10,-2 3-1,-6-2-33,-10 6-164,19 19-288</inkml:trace>
  <inkml:trace contextRef="#ctx0" brushRef="#br0" timeOffset="3459.1979">29879 2739 1071,'-2'4'163,"-1"10"-154,-5 9-1,-1 13-7,-7 13 5,0 1-6,0 8 2,-2 2-1,7-3 0,3 4 5,6-10-6,6-8-30,8-12 30,12-9 39,7-8 36,14-4-14,14-8-25,13-11-9,55-16-9,15-18-10,-103 26-8,-7 6-12,24-16-62,-22 13-40,-20 0-51,-43-5-123</inkml:trace>
  <inkml:trace contextRef="#ctx0" brushRef="#br0" timeOffset="3740.2139">30120 2882 866,'-1'2'300,"1"2"-268,0 10-26,0 5-6,-1 7 0,-3 17 4,0 7 37,-1 14 19,-2 7-18,-2 1-12,-2-3 0,-3-5-9,-1-5-6,0-8-3,1-2-2,4-12-2,4-7-8,6-9-118,6-11-116,7-11 43,55-69-442</inkml:trace>
  <inkml:trace contextRef="#ctx0" brushRef="#br0" timeOffset="3977.2275">30434 2866 1269,'3'-1'255,"-2"2"-210,-1-2-45,6 2-21,3 2 21,13-3 12,22 0 12,23-3-6,68 0-8,28-7 8,-121 10-6,-11 0-12,29 4-25,-25 0-59,-20 5-132,-17 3-141,-14 2 147,-79 25-368</inkml:trace>
  <inkml:trace contextRef="#ctx0" brushRef="#br0" timeOffset="4182.2392">30713 2973 546,'-2'0'240,"2"1"-164,-4 5-58,-2 9 32,-7 11 62,-4 16 16,-8 17-7,-9 14 14,-6 8-30,-10 3-18,-4-1-42,5-7-19,6-10-16,13-14-4,15-16-6,11-19-23,5-9-135,11-8 40,15-8-7,102-80-372</inkml:trace>
  <inkml:trace contextRef="#ctx0" brushRef="#br0" timeOffset="4377.2504">30765 3257 791,'-2'7'322,"0"5"-250,-2 14-61,-3 15 11,0 6 13,7 3 10,7 0-9,8-4 28,10-6-1,6-4-24,1-8-25,3-8 5,2-7-19,-1-10-7,-2-9-128,45-54-186</inkml:trace>
  <inkml:trace contextRef="#ctx0" brushRef="#br0" timeOffset="4759.2722">29791 2400 632,'1'0'289,"2"0"-233,1 0-43,9 2-13,7 0 168,18 0 6,19 0-64,65-1-53,43 11-18,23 1 13,-59 0-4,5 0-15,5-3-13,2-1 1,-24-3-9,-16-3-5,-63 1 1,-10-1-8,-7-3-25,13 3-78,-20-1-74,-16-6-42,-53-35-132</inkml:trace>
  <inkml:trace contextRef="#ctx0" brushRef="#br0" timeOffset="5180.2963">30343 1247 572,'0'7'179,"0"7"-142,7 12-26,-3 7-5,1 11-5,-3-1 17,-2 8 24,-4 2-7,-10 5-16,0 3 2,-16 0-1,-7-2-5,-13-5-5,0-8-10,4-9-15,10-11-115,17-13-59,25-44-74</inkml:trace>
  <inkml:trace contextRef="#ctx0" brushRef="#br0" timeOffset="5719.3271">30383 1271 850,'0'1'212,"1"-1"-199,-1 4-13,0 6-7,3 9 1,-3 3 6,0 12 0,2 7 2,-1 4-1,-1 7 6,0-1 2,-3 5 8,-1 1-2,-3-2 21,1-10-6,1-10-14,4-8-5,1-12-5,1-4 3,1-9 1,1-4 109,3-6 73,8-9-84,11-11-71,10-11-37,4-16-10,0-6-58,2-2-46,0-5-22,-1 6-1,-7 10 35,-6 4 68,-13 14 23,-7 10 10,-9 7 1,-3 2 39,2 8 39,-5 4-31,5 2-25,-3 6-22,-1 9 2,-5 8-2,0 12 28,-3 14 2,1 5 3,2 6 8,0 4-19,4-5-1,0-6-10,2-5-4,0-8 5,5-3-12,1-10-60,7-4-57,3-4-63,42-3-63</inkml:trace>
  <inkml:trace contextRef="#ctx0" brushRef="#br0" timeOffset="5997.343">30838 1909 240,'6'17'180,"0"2"15,6 12-36,1-2-36,-2-10-18,-5-6-35,4-7-2,-3-4 76,2-6 22,1-10-64,7-4-58,3-9-28,-4-6-11,-2-1-5,-9-1-23,-6 9-11,-6 3-1,-4 11 35,-2 5 9,-7 3 5,-3 8-14,-6 10-2,4 9-76,2 7-204,9 45-278</inkml:trace>
  <inkml:trace contextRef="#ctx0" brushRef="#br0" timeOffset="6575.3761">31471 1325 702,'2'0'343,"2"-1"-236,16-2-82,6-2-13,12 0-6,11-1-5,3 0 0,4 2 7,-5 4-8,-9 3 1,-10-2-1,-16 5-17,-11 0-138,-10 2-110,-3 0 172,-51 22-83</inkml:trace>
  <inkml:trace contextRef="#ctx0" brushRef="#br0" timeOffset="7011.401">31715 1433 306,'-1'4'102,"-1"2"-47,2 7 35,0 5-13,0 4 5,0 7-19,2 11-16,0 5 4,2 5-17,-3-2-7,0-3-7,-2-10-5,0-4-5,-3-10 5,0-4 3,-10 1 11,1-3-1,-4-3 1,-6-3-14,6-4 0,0-2-3,5-6 1,4 2 8,4-3 23,2 1 25,1-3 7,1 4-5,3 0 11,-2 0-4,2 2 9,5-4-40,7 0-35,9-4-6,6 3-5,3-3 7,-1 5-8,-2 2 0,-6 1 0,-2 1 0,-5 1 0,1-1 0,-6 3 0,-1 0-87,-5 0-110,0-1-170,-2 5-87</inkml:trace>
  <inkml:trace contextRef="#ctx0" brushRef="#br0" timeOffset="7454.4264">32297 1669 660,'-7'-14'187,"0"-1"-85,-3-14-39,-2 3-28,-4 2 38,5 3-41,0 6-11,1 4-12,1 6-9,1 2-13,-1 7-5,0 5 3,-7 7 4,0 6 10,-3 5-7,1 7 7,0 5 1,-1-1-2,5 0-11,4 1 7,0-3 4,7-1-5,2-7-11,2-3 1,2-6-16,8-7 24,-2-2 9,-1-4 48,5-6 36,5-2 2,1-6-41,5-2-36,-2-5-9,1-8-42,0-5-84,-1-3-30,25-66-183</inkml:trace>
  <inkml:trace contextRef="#ctx0" brushRef="#br0" timeOffset="7731.4422">32394 1095 183,'0'1'714,"-1"2"-612,-3 3-101,-4 10-1,2 6-6,-1 6 6,0 12 0,1 5 5,-2 10 8,-2 5 11,1 6-1,-5 2 1,0-1-5,-3-6-4,7-12-7,4-13-1,2-17 2,4-3-9,4-6-26,2-4-104,30-20-251</inkml:trace>
  <inkml:trace contextRef="#ctx0" brushRef="#br0" timeOffset="8076.4619">32543 1443 824,'0'0'188,"0"4"-188,0 3-2,-3 8-13,-1 4 15,0 12 2,-4 7 25,0 3-3,-3 4 7,2-2 5,-1-3-16,3-6-2,1-2 0,1-5-2,1-3 4,4-3-5,0-3-14,2-6 7,2 2-7,-1-7 6,4 1 1,-2-4 2,4 0 5,0-2 8,7-2 23,1-7-46,6-8-16,3-6-115,8-6-47,71-57-68</inkml:trace>
  <inkml:trace contextRef="#ctx0" brushRef="#br0" timeOffset="8706.498">32542 1266 591,'-2'0'489,"2"-2"-357,-1 1-54,1 1-50,1 0-28,1 3-7,5 2-4,9 3 11,6 5 21,10 3-1,1-3-7,-2 3-7,-4-6-5,-4-1 7,-10-4-7,2 1 0,0-4 10,1-4-11,-4-4 0,3 2 0,-6-3 1,-5-2 14,-2-7 7,-4 0-8,1-5-14,-2-1 0,-3-1 1,-4 0 14,-1-1-15,2 3 6,-2 0-6,2 4 15,0 5 15,1 4 1,8 5 8,-3 3-25,3 0-14,3 0-23,-3 1-8,5 5-4,1 3 15,3 8 20,8 6 6,6 5 0,0 1-4,6 1-1,-4-1 8,-7-6-9,-6-7 0,-5 2 0,-6-8 0,-4-3-2,-2 2-4,-2 1 6,-8-3 15,-5 9-9,-2-4-6,-4 5-16,5 2-124,4 1-112,5 25-121</inkml:trace>
  <inkml:trace contextRef="#ctx0" brushRef="#br0" timeOffset="8964.5127">33091 1466 630,'-1'6'186,"-1"2"-158,1 8-22,-2 9 8,1 8 19,0 8 7,6 5-7,0 5-16,2-2-2,1 2 3,1-10-3,-3 1-5,-4-8-2,-4-3 4,-2-8 1,-5-4-13,3-7-90,2-4-76,8-25-184</inkml:trace>
  <inkml:trace contextRef="#ctx0" brushRef="#br0" timeOffset="9220.5274">33319 1435 506,'0'0'497,"-1"0"-428,-1 4-69,-4 0 0,-1 10 0,-4 5 7,-4 7 3,-6 3 5,-3 3 2,-7 7 4,-5 0 13,-6 5-11,-4-8-11,-2 0-3,8-5-9,6 0-92,0 17-407</inkml:trace>
  <inkml:trace contextRef="#ctx0" brushRef="#br0" timeOffset="10225.5849">33452 1737 586,'-2'0'260,"4"0"-190,1 3-52,-1-3-9,5 3-8,0 3 1,2 2-1,4-1 11,3 1 3,3 2 15,1 0 25,3-6-10,1-2-15,-2 0-9,-3-6 0,-3 0 2,-4-2 1,-5-5-2,-3-1 1,-4-2 4,0-5 3,-5 0-29,2 0-1,-2 1 0,-2-1-23,-3-3-2,-1 7 7,0 3 6,0 4-6,-3 5 0,-2 3 1,-2 7 2,0-1 6,0 10 9,-1-3-7,1 9-10,1-1 4,5 3 11,-1 2 1,1 3 1,0 0 8,4 1-2,1-1 1,4-1-1,3-1 2,0-5-2,3 1 3,2-4 0,3 0 3,7-2 7,5-4-1,7-4-9,0 0-9,6-7-106,30-26-266</inkml:trace>
  <inkml:trace contextRef="#ctx0" brushRef="#br0" timeOffset="10653.6094">33723 1926 363,'0'4'309,"2"-1"-237,-1 11-50,3-1-20,-3 7 17,1 2 28,5 3 8,-7 2 20,0 3-34,-7 0-13,3-1 7,-6-2 2,1-2-8,-2-2-8,-3-2-3,0-3-6,4-5-3,-1-2 3,4-4-5,4-7 19,3 0 20,2-4 77,-1-6-40,5-3-59,3-9-24,4-7-17,7-1-10,5-3 0,2 4-16,2 5 16,-2 4 19,2 3 8,-2 7 0,-15 4 1,-12-2 1,0 5-1,0 0-1,0 3 5,0 0-5,0-2 0,0 2-10,0 2-97,0-2-68,0 3-14,0-13-92</inkml:trace>
  <inkml:trace contextRef="#ctx0" brushRef="#br0" timeOffset="11479.6566">33531 1276 91,'-3'-8'800,"-3"4"-647,4-7-51,-2 5-10,3 2-32,1-4 25,-1 4-14,-1-1-8,-1 2-23,3-3-8,-2 3 7,2 0-6,0 3-18,2 0-15,-1 0-42,4 3-24,9 0 60,12 4 6,14 2 18,7 7-11,-1-5 1,-8 1-7,-9 2 8,-5-5-2,-5 5-6,-1-4 5,1-2 0,-5 2-6,-5-2-8,-4-6-4,-1 1 1,-4-3 11,-4 0 14,-1-5-2,1-3-12,-7-9-34,0-4 15,-2 1 11,2-3 8,2-2-7,2 2-14,0-6 9,-1 3 6,-6-2 6,6 3-6,-1 1 6,-1 4 0,4 1 1,-1 7 0,3-2 15,-1 9 14,4 3-7,2 2-12,-1 0-11,0 0-18,2 2-14,2 3-4,1 9 26,6 4 9,2 11 1,-3 4-1,1 2 1,-2 3 0,-1-8 0,-3-3-1,1 2 1,-2-3 1,2-4 0,-1-3 0,1-3 0,0-2 0,-3-6 5,-3-2-5,-1-6 5,1 0 9,-4 0 21,0-3 12,-5 2-26,-16 1 1,-11 1-23,-10 2 0,2 2-144,11 3-219,-1-6-570</inkml:trace>
  <inkml:trace contextRef="#ctx0" brushRef="#br0" timeOffset="12214.6986">31813 2515 246,'0'0'127,"0"0"-14,0 0 31,0 0 10,1 0-4,-1 0-9,1 0-27,3 3-28,-2-3-13,3 3-38,8 2-11,15 6 55,17 9 34,71 17-28,56 9-35,52 4-28,-63-16-8,-7 2-2,-4-1-6,-11-3 1,-29 4-6,-24 3 1,-58-23 9,-3-1-11,-7-5-1,20 13-12,-12-8-23,-15-6-65,-4-7 2,-10-4-7,-10-7-124,-66-37-535</inkml:trace>
  <inkml:trace contextRef="#ctx0" brushRef="#br0" timeOffset="12739.7287">32269 3109 156,'0'0'821,"0"0"-655,1 0-124,-1 0-30,3 0 14,-1-1 56,4-2 1,5 2-47,8-1-21,1 4-14,6 3 0,-7 8-1,4 6-12,-4 15 6,-1 6-2,-2 5 8,-2 7 0,-5 5 1,-7-2-1,-9 3 7,-5 3-7,-8-2 30,-3-2 5,1 2-2,-3-10-12,4-4-3,4-12-9,8-14 4,6-12 11,3-3 75,2-12 38,3-2-25,4-19-68,7-14-32,6-17-12,5-8-18,2 0-12,-5 4-9,-3 12 18,-2 13 3,-2 7-20,4 12-16,8 7 15,2 4 27,6 0 11,5 7 0,-7-2 0,-3 4-51,-10 0-94,-5 4-140,0 11-56</inkml:trace>
  <inkml:trace contextRef="#ctx0" brushRef="#br0" timeOffset="13152.7523">32983 3282 814,'0'3'258,"0"-3"-197,6 3-60,-4 1 5,0 2 30,2 8 15,-1-2-8,4 5-5,-5 2-14,-1 6-15,-4-1-2,-1 2-7,-6-4 0,0 3 0,-6-5 14,0-6 1,-8-1-3,0-6 3,1 0-2,5-3-5,10 0-1,1-4-1,7 0-6,3 2 0,1-2-30,0 6-18,-2 1 48,5 3 2,1 3 5,5 0 7,2-5 8,1 0 17,1-2 8,0-6 1,-4-3-20,0 0-11,-3-1-17,-6 0-33,-1-1-158,-6-20-383</inkml:trace>
  <inkml:trace contextRef="#ctx0" brushRef="#br0" timeOffset="23475.3427">6885 5453 325,'-3'-2'168,"1"2"-115,-3 0-38,1 0 10,1 0 44,0 0 9,-1 2-12,1-2 0,-2 4-16,0-4 14,2-4-2,0 2 28,0-2-26,0 0-13,0 0 3,3-1-12,0 2-25,0 0 1,0 0-12,0 3-6,0 3-9,0-3 0,0 3-12,0 0-9,3-2 19,0 3 2,0 0 3,0-1 0,2 1 6,-2 3-7,3-3 7,-4 0 0,2 0 0,-1 0-5,-1-1 5,2 1 0,-3 0 0,-1-2-1,1 0 0,-1-2 1,0 0 0,2-2 9,-2 0 2,2-3-1,3-7-9,1-8 0,4-2-1,-3 3-9,0 3 8,-3 6 1,-3 6-1,-1 4 0,0 3-16,-1 1-2,-3 3 2,-3 4 17,0 4 1,-3 6 0,0-1 0,3-3-1,1-1-1,6-4-5,0-4 5,3-4 1,2 0-2,1-6 2,3-2 7,6-8-7,-1-4-1,-2-1 0,-2-3-1,-5 7-10,-5-1 12,-4 9 1,-2 2-1,-1 3-34,-4 4 17,-1 5 10,-4 7 6,3 0 1,3-3-1,6 1-9,1-3-2,3 0 10,4 1 1,1 4-83,10 17-150</inkml:trace>
  <inkml:trace contextRef="#ctx0" brushRef="#br0" timeOffset="24991.4294">6746 4147 726,'-9'-4'143,"-1"4"-92,-8-4-50,-6 8-1,-2 10-10,-12 8 10,-1 1 0,-3-1 1,8-5 0,10 1 6,8-3-7,1 6-1,4 6 0,-4 14 0,-1 11 1,-1 10 1,-2 10 0,1 10 5,2 7-6,0 5 6,6-2-6,1-3 0,2-3 5,7-3-4,3 2-1,6-5 1,5-1 0,6-4 0,10-5 7,3-1-2,5-3-5,0-7 10,5-4-10,-1 0 5,3-11-5,-2-1 0,2-11 5,-2-10 1,-1-5-1,0-12 2,-5-5-2,3-8 4,-6-12-1,7-9 9,-2-8 0,3-8-3,5-14-3,7-6 2,1-7-4,3-7-1,-1 7-3,-10-1 0,-9 3-6,-10 3 2,-2-4-2,-3-8 1,-2-3 0,-6-2 5,-3 1-6,-9-6 6,-7-53 0,-4-11-5,11 104 0,-3 6 0,0-43-1,-3 11 0,-6 6 0,0 17-6,-7 5-3,-3 7-2,-5 5 4,-9 2 8,-1 0-1,-11 4 0,-3 3-7,-6 4 7,3 2 0,5 2-4,4 1 4,10 1 0,-3 6-10,1 1-13,0 1-10,-3 2 0,-4 6 8,-4 2-22,-1 2 13,-1 7-13,-1 5-38,0 10-97,-65 67-200</inkml:trace>
  <inkml:trace contextRef="#ctx0" brushRef="#br0" timeOffset="26359.5077">6474 12183 681,'-8'-7'102,"2"4"-51,-9-5-27,4 12-14,-1 3-1,0 7-3,3 5 18,-4 4-3,1 10 2,-5 11 17,1 13-17,3 11-10,2 4-4,7 1-8,8-3 8,3-5-8,10 2 5,2 11 6,2 11 8,18 60-10,-25-101-4,11 45 2,5-12-8,4-17 0,8-12-19,10-11-14,5-14 32,10-10-5,-4-9-3,-1-16 3,-2-8-5,-6-9 2,-5-5 2,-4-3 7,0 0 7,-4-5 16,-2-2-13,-6-5-4,-2 0 5,-2-4-5,-6-1-5,-3-1 6,-4-4 2,-2-4-8,-4 3 12,-5-11-4,-5-6-3,-2-8-5,-7-67 0,-9-19 5,-4 3-5,14 117 1,-5 8 8,3 5 16,-13-32 4,1 13-2,-2 12-22,-1 7 3,-8 1-3,-2 1-6,-6 3 0,-1 2 10,-5 3 12,0 9-13,5 8 9,3 7-4,3 12-7,1 6-6,0 8 0,-2 8 0,-3 0 0,2 7-1,1-4-6,1-4-37,5-3 1,4-3-35,3 2-14,9 1-8,4 4-75,-4 67-318</inkml:trace>
  <inkml:trace contextRef="#ctx0" brushRef="#br0" timeOffset="31150.7817">13404 3796 707,'-2'-11'600,"0"5"-490,2-9-49,-1 11-37,1 4-12,0 3-10,-2-3 5,2 0 5,-1 1 14,1 1-7,0-1-19,-2 6-9,2 5 7,2 10 2,-2 10 9,1 10 4,-1 6 2,0 4-7,-3 5-1,0 2 10,-3 0-17,-1 2 8,-2 0-7,3-3 10,1-3-10,1-7 6,0-11-1,4-10-5,0-6-1,0-9-1,4 0-149,6-4-191</inkml:trace>
  <inkml:trace contextRef="#ctx0" brushRef="#br0" timeOffset="31370.7943">13818 4470 875,'-3'4'183,"6"3"-152,-3 8-19,0 8 3,0 1 23,0 0-7,-3-1-8,0-5-8,2-4-8,0-5 4,-3 0-7,2-4-4,-2 3-145,-15-8-487</inkml:trace>
  <inkml:trace contextRef="#ctx0" brushRef="#br0" timeOffset="32050.8332">14589 3759 877,'-8'4'139,"1"7"-110,-12 10-19,-2 14-4,-3 2-6,6 2 0,0-2 0,6-7-1,3-1 0,5-2 1,0 4 0,5-1 0,2-2 1,5 0 5,5-1-5,8-5 5,1-3 2,5-2-1,3-5 5,-2 2 6,-5-1-6,-4 1-4,0 0-7,-4 2 0,0 3 0,-4-1 1,1-2-2,-5 1 1,-2-6-1,-2-2 0,-2-1 1,-1 1-1,0-1 0,-1-2 12,-4 6 18,-3 0 99,-5 2-15,-6 3-33,-2-2-45,-3-1-13,2-5-10,-2-3-13,0-9-22,-1-6-110,-1-13-99,-30-94-293</inkml:trace>
  <inkml:trace contextRef="#ctx0" brushRef="#br0" timeOffset="32240.8441">14742 3830 829,'7'1'144,"3"2"-106,16 3-26,5 1 9,3 3 0,2-1-9,-2 2-6,-4 1-5,-6-1-1,-3 1-74,-12 6-283</inkml:trace>
  <inkml:trace contextRef="#ctx0" brushRef="#br0" timeOffset="32688.8697">15228 4757 786,'4'-4'118,"-1"8"-85,5-4-19,-5 0 7,0 3 43,-3 1 31,-2-3 10,1 1-23,-1 0-22,2-2-18,-1 2-10,1-2-10,0 0-4,0-2-15,0 4-3,0-4-96,1 2-69,-1-2-31,9-45-185</inkml:trace>
  <inkml:trace contextRef="#ctx0" brushRef="#br0" timeOffset="33171.8973">15613 3984 849,'0'0'316,"1"0"-205,-1 6-111,2 9-7,-2 0 6,-2 6-1,2-9-4,0-4 6,2-4 6,-1-4 37,2-5 142,-1-2 4,-1-7-83,2-13-76,0-3-28,-3-3-2,-3 2 0,-3 3-19,-4 8 2,-3 7 17,3 5 9,4 4 12,0 4-20,5 4-1,-4 0-6,-3 9 6,0 3-1,-1 4-35,-3 8-77,6 2-122,2 8-67,11 43-289</inkml:trace>
  <inkml:trace contextRef="#ctx0" brushRef="#br0" timeOffset="33643.9243">15512 4664 514,'4'12'108,"0"-2"15,5 10-27,2-6-4,-3-6 19,-1-2 9,-3-6-21,2 0 22,-4-6-26,0 3-14,-1 2-18,-1-2-11,0 2-8,-3-3-16,1 0-28,-4-6 8,2 6-2,-3 1 6,5 2-2,1 2-10,1 6-8,-1-1-9,-1 7 11,2 3 5,-2-2 0,2-5-9,2-2-8,0-7 18,-1-2 14,2-10 9,2-6-23,3-12-29,3-6 11,-2-4 17,-4 9 0,-5 8 1,-3 8-1,0 8-37,-3 7 14,2 4 11,-4 2 11,1 6-5,-2 3-79,3 7-158,14 23-100</inkml:trace>
  <inkml:trace contextRef="#ctx0" brushRef="#br0" timeOffset="35116.0085">16933 3857 836,'-3'-4'297,"3"4"-100,0-4-97,5 2-79,1 2-15,10-2 0,15-3 6,13 0-10,16 1 8,7 3-10,0-1 5,-5 2-5,-10 2 0,-14 2-1,-14 2-10,-14 3-109,-7-1-135,-13 5 66,-9 3 3,-66 17-318</inkml:trace>
  <inkml:trace contextRef="#ctx0" brushRef="#br0" timeOffset="35491.03">17230 3920 691,'0'0'201,"-4"2"-135,4 0-52,-3 4-13,1 7-1,-2 4 6,2 15 28,1 10 34,1 8 11,1 9-26,4 4-22,-2 4-11,7-4-2,-6-4-3,-1-13-8,-2-8 5,-2-15-1,-5-7 1,-5-6 1,-5-1-2,-10 3-10,-2-8-1,-1-10-15,4-7 14,6-3 0,5-6 1,3 5 1,5 2 10,2 6 22,7 5 30,-2 2-42,2 2-21,7 0 9,6 0-9,12 0 36,14-2-2,11 4-10,2 0-6,7 6-16,1 0-2,4 6-93,-2 0-245,98 3-308</inkml:trace>
  <inkml:trace contextRef="#ctx0" brushRef="#br0" timeOffset="35808.0481">17979 4169 857,'-16'-12'179,"6"1"-100,-19-6-22,0 6-22,3 9-26,-1 4-9,4 5 1,5 8-1,3 10-6,1 6-3,4 9 3,0 12 6,2 0 0,-2 6 0,6 1 1,-1-11-1,1-2 0,6-17-2,0-11-19,1-8 5,7-12 16,4-10 77,12-15-77,11-14-5,6-12-118,-1-12-135,50-119-479</inkml:trace>
  <inkml:trace contextRef="#ctx0" brushRef="#br0" timeOffset="36063.0627">18146 3521 794,'-1'0'312,"-2"8"-258,1 6-53,-2 13 0,-3 13 9,-1 9-9,-3 11-1,4 6 12,-1 6 6,0 5 23,0 1-7,-1-2-19,3-7-4,2-7-2,4-5-9,5-8-5,8-14-65,3-5-85,4-12-10,51-40-568</inkml:trace>
  <inkml:trace contextRef="#ctx0" brushRef="#br0" timeOffset="36376.0806">18532 3896 990,'0'-2'185,"0"2"-82,0-4-103,-3 10-4,2 2-68,-5 10 72,0 13 3,-2 14 21,-9 10 3,-1 10 6,-6 12 3,0 1-5,-1 4-1,5-2 0,2-3 39,9-14-33,6-16-9,6-12-13,0-16-13,3-5-1,5-9 1,1-2 44,8-9-16,12-10-5,7-14-24,6-11-132,-1-11-75,-7-3-59,10-83-362</inkml:trace>
  <inkml:trace contextRef="#ctx0" brushRef="#br0" timeOffset="36963.1142">18363 3740 947,'-2'-6'219,"0"2"-33,-1-2-68,3 3-91,3 3-27,1 3-28,10 2 19,6 3 9,14 10 7,15 0-1,9-1 2,2-3 2,0 1-1,-5-8-1,-12-2-7,-7-5 5,-8-3-5,-4-3 13,-10-1-8,-7-3 9,-3 0 9,-5-3-24,-5-3-8,-1 0 8,-2-5 14,-2 0-1,-2 2-7,2-3-4,0 1-1,0 2 1,2 2-2,3 3 2,2 3-1,1 6 20,3 4-5,0 1-11,0 1-5,3 3-36,5 7-14,6 6 50,13 8 6,8 5 3,6 3 0,-1 0-8,-4-6 1,-9-1-1,-6 0-1,-14-10-1,-4 1-23,-6-5 19,-4 2 5,-10 4 30,-5-1 8,-11 3-20,-3 3-5,-1-1-5,7-1-8,6 3-47,11 3-175,4 24-277</inkml:trace>
  <inkml:trace contextRef="#ctx0" brushRef="#br0" timeOffset="37766.1601">19395 3786 1127,'1'-1'223,"8"2"-167,17 2-55,8 4 12,16 9-8,-1 3-5,-2 13-1,-8 3 1,-8 8 9,-4 2 11,-8 4 2,-10-2-21,-4 0-1,-4-7 10,-4 1 10,0-4 7,0 0-12,-1-2-8,2-1-1,-3-1 3,5 2-7,0-3-1,0-4 7,1-1-2,3-7-5,-4-3 7,0-9-7,2-4 8,-2-1-2,0-3 4,0-3-11,1 3-25,-1 0-34,0 0-32,2 0-31,-1-4-25,2 2-7,5-37-342</inkml:trace>
  <inkml:trace contextRef="#ctx0" brushRef="#br0" timeOffset="38735.2155">19774 3486 969,'-2'0'323,"1"0"-227,-1 2-81,-1 5-15,0 7 0,-1 6 26,-5 10 28,-2 7-16,-5 8 1,1 12-12,-7 9 4,-6 4-5,2 2-1,4-3-16,-2-10 8,12-14-14,3-8-3,9-10-23,6-1 12,10-4 11,10-1 18,9 0 1,11-7-2,8-2 2,2-8-9,-3-2-9,-8 0 0,-7-2 6,-12 7-7,-5 0 0,-12 4-10,-4 2-4,-4-3 6,-2 6 8,0-2 12,-3 5 4,2 2 5,-5 2 2,1-1-8,-4 1-8,-1-6-6,-1 2 1,-7-3 10,-3 5-12,-10 2-30,-4 2-93,-5-3-57,2 2-41,0-1-49,-31 7-93</inkml:trace>
  <inkml:trace contextRef="#ctx0" brushRef="#br0" timeOffset="38951.2279">19477 4360 1008,'0'-1'261,"0"1"-117,3-2-90,0 2-53,1 0 6,2 0 29,8 0 4,16 0 22,13-4-19,9-2-19,6-1-10,-4-2-14,-5-7-14,-9 3-62,-4-8-113,-8-3-113,4-60-281</inkml:trace>
  <inkml:trace contextRef="#ctx0" brushRef="#br0" timeOffset="39140.2387">19732 3928 1060,'1'0'255,"2"0"-202,6-4-52,11 0 22,8-4 63,8-6 14,4 2-35,2 1-29,0 2-27,-5 3-9,1 3-6,-6 9-122,4 2-154,58 27-271</inkml:trace>
  <inkml:trace contextRef="#ctx0" brushRef="#br0" timeOffset="39598.2649">20415 4105 1120,'0'-3'208,"3"3"-97,0-4-99,8 4-1,11-4-11,16 1 2,17 2 19,52-7-5,-67 2 1,38-3-8,-8-8-2,-19 4 1,-14-4-8,-12-1-9,-14-4-45,-7-5-27,-8-4-62,-12-2 32,-11 1 81,-9 0 30,-9 5 10,-3 8 43,2 6 19,3 6 19,9 7-55,5 7-23,7 9-13,1 7-5,-2 21 5,-2 7 32,1 19 7,5 5-8,1 4 1,1 3 5,4 0 14,5-13-21,6-11-12,6-14-18,6-13 0,8-3 22,11-16 0,11-8-22,14-16-64,13-15-245,127-108-173</inkml:trace>
  <inkml:trace contextRef="#ctx0" brushRef="#br0" timeOffset="39982.2869">21030 4151 787,'3'6'147,"5"4"-108,3 7-22,1 9-4,0 4 7,3 6 43,-6 0 7,-1 3 17,-3-4-24,-5 0-19,-3-5-20,-3-2 10,-4-5-2,-1 0-1,-2-3-11,3-2-5,-1-6-2,4-3-5,1-4 1,4-5 4,2-7 16,2-8-29,4-9-35,1-15 26,11-12-7,8-10-8,6-2-23,4-1 17,3 7 17,4 14 12,1 12 0,-3 9-1,-5 8 2,-8 7 0,-11 10 0,-4 1-8,-7 0 2,-1 2-94,-5 0-37,-11 14-229</inkml:trace>
  <inkml:trace contextRef="#ctx0" brushRef="#br0" timeOffset="40604.3224">20655 3421 878,'-5'-5'240,"0"1"-105,-1-3-33,3 4 5,2 3-11,2 0-41,4 0-55,2 0-24,12 7 24,17 0 5,18 8 2,61 4 5,22-4 5,-5-10-14,-99-5 3,-11 0-2,-8 3 2,15-3-5,-16 0 0,-10 0 7,-3-3 7,0 2 4,0-7 23,0-6-28,-3-4-14,-3-6-5,0-1-7,-6 2 12,2 7 13,-6-1-3,-1 5-9,-2 8-1,1-2 0,2 6-1,5 0 1,8 7-7,3 0-16,6 6-16,8 15 3,12 1 36,12 5 1,11-1 6,-2-2-5,-6-5-2,-14-5 1,-6-9-1,-10 2 0,-8-8 0,-4 0-12,-4-1 4,-8 3 8,-14 6 20,-16 8-5,-14 6-6,-4 6-9,3 4-20,21-1-145,20-3-95,50 30-195</inkml:trace>
  <inkml:trace contextRef="#ctx0" brushRef="#br0" timeOffset="40823.335">21843 3755 1123,'12'-4'137,"0"3"-106,15-6-29,3 5-2,2 1 1,3-2 0,1 0 1,2-1-1,3 3 0,4 1-1,-2 1-13,-6 2-104,-11 0-46,-12-6-289</inkml:trace>
  <inkml:trace contextRef="#ctx0" brushRef="#br0" timeOffset="41021.3463">21833 3920 660,'-3'11'157,"0"7"-53,-2 12-28,-1 6-31,3-5 5,5-3-2,5-4-20,4-10-10,13-5 2,13-6-20,16-9-38,13-10-121,94-71-558</inkml:trace>
  <inkml:trace contextRef="#ctx0" brushRef="#br0" timeOffset="41331.364">22188 3996 646,'0'2'247,"-2"2"-179,-1 3-41,-3 4 1,-1 4 19,-1 1-8,-5 2-9,-6-1 3,-5 3-12,-12-1-21,-15 6-63,-15 1-83,-5 3-134,-83 27-286,145-56 523,11-2 43,-1 2 454,2 0-265,1 0-98,6 0-55,6 0 102,17-2 33,13 0 5,17-2-76,10 0-26,49-3-22,11-4-14,-94 7-22,-2-2-8,32 1-8,-17 1 0,-19 0-9,-19 3-24,-15-6-73,-11 0-158,-53-41-256</inkml:trace>
  <inkml:trace contextRef="#ctx0" brushRef="#br0" timeOffset="41566.3775">22167 3886 898,'0'4'154,"0"4"-137,-2 14-16,-3 11-1,-2 16 10,0 6 22,-5 9 25,-1 7-2,-4 7 10,-7 5-26,-1-1-12,-5 4-8,3-13-13,9-10-6,8-22-124,10-19-59,9-17-26,56-70-445</inkml:trace>
  <inkml:trace contextRef="#ctx0" brushRef="#br0" timeOffset="41932.3984">22969 3666 1283,'0'-2'253,"0"2"-196,-1-1-57,-2 4-138,-9 7 96,-11 9 42,-12 10 27,-17 6-3,-11 8 3,-5 6-18,14-4-9,19-7-1,27-12-178,27-13 104,24-15 33,18-6-46,8-6-1,-4-1 35,-14 5 33,-14 5 11,-20 5 10,-12 0-1,-5 1-22,-5 1 23,-1 2 104,-7 1 37,-7 10-41,-5 3-32,-7 8-31,0 0-19,-3 4-18,7-3-18,-2-2-168,-22 23-267</inkml:trace>
  <inkml:trace contextRef="#ctx0" brushRef="#br0" timeOffset="42158.4113">22828 4165 756,'4'5'141,"4"4"-44,4 4-5,-2 7-22,-3 4-28,-7 3 3,-7 2 18,-9 8 0,-2 1 29,-10 3-26,-2 11-26,1 3-31,3-3-8,10-4 7,8-6-8,4-10-8,8-15-4,0-7-37,2-10 35,3-8-70,0-14-204,28-72-303</inkml:trace>
  <inkml:trace contextRef="#ctx0" brushRef="#br0" timeOffset="42406.4255">23189 3802 1045,'1'-2'523,"4"0"-440,10-4-65,4 4-12,11-2-5,11-1 13,4-6-8,3 1 1,-1 1-7,-2-2-7,-2 4-36,-9 3-73,-8 4-98,-22 4-247,-58 20-183</inkml:trace>
  <inkml:trace contextRef="#ctx0" brushRef="#br0" timeOffset="42833.4499">23140 4043 805,'10'2'336,"5"-1"-225,21-1-6,15-1 24,10-5-71,3-5-34,-10-2-4,-10 0-8,-9-3-11,-15 6-1,-7 0-20,-9 7-103,-8-3-135,-11 9-224,-8 7 136,-7-1 82,2 6 264,4 3 144,5 4 1,2-5-16,5 8-3,-1 1-37,3 3-13,3 1 13,3 5 13,4 5 9,-2 5-21,1 7-23,0 1 20,-1 6 21,-1 4-40,-1 4-34,-2-1-8,0-5 10,0-10-12,0-8-3,1-11-5,-1-17 7,5-8-13,-1-6 20,2-2 32,-1-5 65,-2-7-42,-5-16-85,0-16-102,-3-10-137,-47-112-524</inkml:trace>
  <inkml:trace contextRef="#ctx0" brushRef="#br0" timeOffset="44283.5329">7046 8570 838,'0'0'204,"0"-3"-91,0 3-38,0 0-29,0 0-28,0 0 0,0 0-17,0 0-1,0 0-82,3 3-178,1 8-103</inkml:trace>
  <inkml:trace contextRef="#ctx0" brushRef="#br0" timeOffset="46168.6407">6912 8411 497,'0'0'274,"0"4"-125,-2-4-83,2 0-18,0 0 34,0 0 37,0 0-17,0 0-36,0 0-39,0 0-27,0 1-82,0 5-116,5 16-100</inkml:trace>
  <inkml:trace contextRef="#ctx0" brushRef="#br0" timeOffset="46775.6754">6915 8586 465,'-2'0'270,"2"0"-114,-1-2-76,-1 2-28,2 2 13,0-2 8,0-2-22,2 2-31,-2 0-2,1-1-18,1 1-27,0-2-47,-2 2-4,0 0-25,2 2-49,-1 1-4,4-3-123</inkml:trace>
  <inkml:trace contextRef="#ctx0" brushRef="#br0" timeOffset="47594.7223">6881 8561 500,'0'-1'111,"0"1"-27,0-3-37,0 3-20,1-1-3,-1 2 4,0-2-8,-1 2-4,1-1 26,-1 0 24,1 0 6,0 0 11,0-1 10,0 1-14,0 0-28,0-1-33,1-1-18,0 0-63,2 0-56,0 0 53,0-1 8,4-3 40,-4 3 13,0 2 5,-3-1 2,-3-1 16,2-1-3,-4-3 9,4 1 15,-2 2-5,1-2-20,1 3 13,-2 0-12,3 1-9,0 1-5,0 1-1,0 0 0,0 0-7,0 0 1,0 1 5,0-1-16,0 0-8,-3 2 24,3-2-6,0 0 5,0 0-53,0 0-62,0 3-66,0 0-44</inkml:trace>
  <inkml:trace contextRef="#ctx0" brushRef="#br0" timeOffset="48870.7952">6861 8500 111,'0'0'237,"0"0"-119,-2 0-64,2-1-9,-1 1-15,1 0-13,-3 0-16,1 0 8,2 0-8,0 0-1,0 0 9,0 0-8,2 0 6,-2-3-5,3 1 23,-3 2 10,1-1-7,-1 1-1,0 0 2,2 0 2,-2 0-11,0 0-4,0 0-7,0 0-8,0-3 12,0-1-11,0-3-2,0-5 6,4-6-6,-1-6 0,-1-5 6,-1 0-6,-1 0 6,-1 1-4,-1 1-1,2 1 9,-4-2-9,1 1-1,0 2 1,-2 2 6,0 1 5,2-5-5,-2-1-6,1-3 10,2 0-2,-1-5-3,2-2 11,-1-3-5,1 2-11,-1 4 20,2 2-4,-2 3-17,2-3 15,0 3 3,-2 0-10,2 0 1,0 0-8,0-3 14,0 3 0,0 5-3,-1 2 0,-1 1 0,-1-1 21,0 1 3,0-2-6,1 2-16,1-3-1,-1 5-4,2-5-8,0 1 8,0 3-9,2-1 1,-2-1 5,-2 2-6,2 1 0,0-2-1,0-2 1,-1 1 1,1-4 0,0-3 0,0 0-1,0 0 1,0-2-1,1 1 0,1 1 2,-1 1-2,2 2 0,3 1-6,-2 4 6,3-3-1,-3 3-13,1 2 4,-2 0 4,0-3 5,-1 4-5,-1-1-9,0-2-10,-1 3 4,2 1 15,-2 1-8,2 1 13,-2 4-6,0-2-2,1 4 3,-1 0 5,0 0-6,2 4-1,0-1-2,-2 1 2,0 5 2,0-3-6,0 2-1,0 0-1,-2-2 1,2-2 12,0-1 1,-2 0 0,2-2 0,-1 3 0,1 0 0,0 3 1,-2 0-1,2 3-2,-2 0-17,1 0 11,0 3 8,1-3 2,-2 1 6,2 1-8,0-2-9,-2 4-24,1 1 13,-1 7 19,-2-2 0,-1 10 0,-3 1 0,-5 6 0,0 9 1,-5-2 0,-3 3 6,5-12-6,-1 1 0,8-9 0,0-5-1,5-2 2,-3 1-1,3-4 0,4-2 0,0-1-15,0 1-56,2-2-16,0-3-60,8-6-75,22-27-36</inkml:trace>
  <inkml:trace contextRef="#ctx0" brushRef="#br0" timeOffset="49118.8094">6821 6557 497,'0'3'211,"2"-3"-161,2 3-38,2 4-12,3 2 7,2-2 4,6-1 1,1 2 7,1 0 1,-1 0 5,-1 4-5,-3 1-4,-5 2 1,-1 6 1,-2 0 15,-5 3-11,1 0-2,-2 1-10,0-5 2,3 5-12,0 2-48,16 26-181</inkml:trace>
  <inkml:trace contextRef="#ctx0" brushRef="#br0" timeOffset="50314.8778">6840 8746 237,'0'-1'250,"-1"1"-122,1 0-56,0-3-41,0 6-8,0-3 4,0 0-9,0 0-4,0 0-14,0 0-1,0 0-5,0 0 4,0 0-17,0 0-28,0 0 29,0 0 9,0 0-24,1 0-189</inkml:trace>
  <inkml:trace contextRef="#ctx0" brushRef="#br0" timeOffset="52120.9811">6876 8775 148,'0'0'59,"2"0"-53,-2 0-5,0 2-1,0-2 16,-2 0 59,2 0 0,-1 0-3,1 0-4,0 0 16,0 3-3,0-3-21,-1 0-20,1 0-10,-3 0-21,3 0-7,0 4-1,-1 2 5,-1 3 2,2 2-7,-4 3-1,1 4 1,0 1 6,-2-3 1,5 3-2,0-3 4,2-2-8,2 0 5,-2-3-1,1 4-4,1-4 5,-4 3-1,0 0 3,0 3 3,0 2 11,0 6 11,-4 5-2,1 4-13,-3-1-2,2 0-4,3-3 1,1-2-13,0-2 5,1 3-5,-1 0 0,2 0 0,0 0 1,1 0 4,-2 1-6,1 2 1,-2-5-1,3 3 1,1-1 0,-4 0 7,0 1-8,2 1 1,-4-3 11,2-1-11,-3-5-1,2 1 0,-2-1 0,3-3 4,-2 3-3,2 0-1,0-3 1,2 4-1,-2-1 1,0 1 0,3-1-1,-2 1 1,-1-3-1,3-2 0,-3-1 0,0-2 1,0 2 0,-3-3-1,3 4 1,0-1-1,0 2 0,0 0 1,0 4 0,3-1 0,-3 0 1,0-1-1,0-2 0,0-3 0,2 0-1,-2-5 1,0 3 1,0 0-2,0-2 1,0 1-1,-2-3 1,2 0-1,0 0 1,0-3-1,-3 2 0,2-2 0,1 1 0,-3-1 0,3-2 0,0-3 0,0-2 1,0 0 14,0-7 24,-3-10 71,-4-14-77,1-14-20,-2-14-11,-1-4-1,-1-1 0,-1 5 1,2 11-2,1 6 2,1 12-2,1 12 6,3 1-7,2 10 1,-2 4-7,3 3 6,0 0-6,3 0-5,-3 8-3,-3 7 9,3 4 6,-2 7 0,1 2 0,1-4 0,0-1 2,0-7 4,3 2-8,1-1 3,1 8-1,1 7 1,1 4-1,2 3 0,-1 0 0,1-8 0,0-8-7,-3-5 7,-2-10 1,-1-5 0,-1-3-1,1-4-14,5-3-13,9-11 27,8-9 30,10-10-12,3-4-3,-1 5-1,-7 9-2,-9 5-12,-3 12-64,-7 4-75,4-5-130</inkml:trace>
  <inkml:trace contextRef="#ctx0" brushRef="#br0" timeOffset="68388.9116">23965 4857 794,'1'-7'158,"-2"4"-38,1-1-93,0 4-27,-3 0-17,3 1 12,0-1 5,3 2 1,-3-2 0,0 4-1,0 3-5,1 5 4,1 7 1,-5 11 0,-6 9 21,-9 4-21,-9 10-63,0-2-138,-30 53-124</inkml:trace>
  <inkml:trace contextRef="#ctx0" brushRef="#br0" timeOffset="69019.9477">25218 4515 264,'-12'-11'144,"2"2"-20,-11-9-1,2 0-39,1 0 9,8 3-24,0 4 8,0-2-23,2 6 0,2 1-12,4 3-29,-1 2-13,-1 5-57,-3 3 6,3 5 27,-4 2 6,0-1-6,5 3-40,0-7 4,6-2-3,-1 3-12,4-2-53,-3-1 19,16-1-175</inkml:trace>
  <inkml:trace contextRef="#ctx0" brushRef="#br0" timeOffset="69365.9675">25237 4069 516,'0'0'122,"3"2"-122,0 1-3,0 3-3,0 0 5,-1 2-17,-2 3-25,-3 0 43,-2 8 27,-1 3-13,0 1-4,0 7-2,5 1-8,13 43-153</inkml:trace>
  <inkml:trace contextRef="#ctx0" brushRef="#br0" timeOffset="69792.9919">25255 3989 710,'0'1'131,"0"5"-130,2 10 0,0 6 0,-1 4-1,-1 12 32,0 7 8,-5 8-10,-2 12 30,-4 7-28,1 3-20,-1 6-6,4-3-5,-2 5 8,0-5 0,1-4-9,1-13 1,3-14-1,4-16-4,0-9-58,1-15-44,2-10 79,6-7-11,25-86-343</inkml:trace>
  <inkml:trace contextRef="#ctx0" brushRef="#br0" timeOffset="70289.0203">25349 4098 786,'8'-4'102,"2"4"-75,10 0-20,9 8-5,3 2-2,8 3 1,3 8 0,6 0 1,2 3 5,1 3-7,-8 2-5,-13 4 4,-15 1-35,-14-1-10,-17 6 46,-18 5 7,-15 7 37,-13 3-25,-5 1-7,11-11-10,15-17-2,18-12 6,19-11 14,6-5-13,9-2 10,8 0-11,10-1 0,8-1 1,5 8-6,-4 3 0,-3 7-1,-7 6-6,-5 0 5,-12 4-11,-1 6-5,-6-3 16,-5 0-23,-1-4 24,-6-2 39,-5 1 15,-11-2 41,-6 2 4,-10-2-48,-9 1-23,-6-1 1,2-4-20,2-1 2,6-4-11,8-4-24,12-3-53,7-4-7,11-2-16,35-41-179</inkml:trace>
  <inkml:trace contextRef="#ctx0" brushRef="#br0" timeOffset="70500.0324">26326 4584 668,'11'0'113,"1"0"-86,12 2-15,6 4 18,10-2 40,4 2-14,12 0-20,2 1-21,12 4-2,-2 3-13,-2-1-10,-6 3-92,-17 1-95,-13 18-372</inkml:trace>
  <inkml:trace contextRef="#ctx0" brushRef="#br0" timeOffset="70696.0436">26282 4944 927,'7'0'168,"-1"1"-138,1 1-15,1 6-14,1-2 16,-3-2 23,6 1 11,6 2 6,10 4-3,12-3-27,12 0-6,19-4-21,53-2-21,19-6-189,12-7-304</inkml:trace>
  <inkml:trace contextRef="#ctx0" brushRef="#br0" timeOffset="71094.0663">27490 4870 983,'-2'-1'174,"-1"1"-132,-3 4-42,-2 9-7,-1 13-1,-3 9 7,4 14 1,2 8 38,6-2-22,6 4-5,7-5-10,9-15 22,3-9-14,9-15 25,8-15 43,10-16-35,8-20-17,1-9-10,-6-16-15,-10-4 1,-13-5 12,-15 2-12,-12-3-1,-10-4 0,-7 8 6,-7 3 49,-3 13-1,2 14-4,-1 11-25,5 10-22,-1 14-3,-6 16-10,-7 16-14,-12 13-41,-3 17-76,-1 11-84,-45 105-72</inkml:trace>
  <inkml:trace contextRef="#ctx0" brushRef="#br0" timeOffset="79457.5447">10257 8002 6,'-2'-6'112,"0"-1"-37,-3-9 20,-2-3-19,-1-1-5,0-4 38,0 3-26,-6-1 17,-1 6-14,0 0-22,-2 10-26,4 6-22,0 6-14,-6 19-2,-3 13-1,-7 20-5,-6 12-7,0 6-10,-1 6-8,-1 1 5,4-3 10,3 2 2,9-11 8,6-8 6,7-4 0,8-2 0,5-7-1,9 5 1,5 0 0,8 5 1,5 4 5,4 5-6,8-1-11,9 2-11,7 1-11,9-6-2,53 13-10,27-56 9,29-68 0,-56-14 36,12-18 54,1-6-3,-6-9-22,-15 3-10,-26-5-19,-49 40-9,60-109 9,-53 55 18,-16 7-16,-19 56 17,-7-2-10,1 5-9,-1-45-10,-7 5 10,-11 3 6,-10-1-6,-13 4-32,-8-5 31,-13 5 0,-5 7-5,-14 7-16,-56-9-2,-27 38-14,-1 31 29,65 7 9,6 11 0,-1 3 0,7 5 1,46-5 6,5 1-7,3 3-106,-99 112-119</inkml:trace>
  <inkml:trace contextRef="#ctx0" brushRef="#br0" timeOffset="81122.6399">2809 7694 500,'-11'-7'72,"-2"7"-51,-17 0-21,-2 13-20,-7 17 7,-5 14 4,-6 16 9,-7 10 2,-3 6 5,-1 5 14,-3 2 6,3 5 3,4-2-7,8-2-2,16-5-12,11-9 3,8-5-12,10-4 0,9 0 1,11-4 8,12 2 11,18 3-14,6 2 0,11 7-5,9 0 5,5-4 6,50 23-12,21-34-7,31-45-7,-59-18 2,1-10 12,6-5 0,2-1 24,0 0-9,-17 3 3,-10-2-16,-5 0-2,-3-9 0,-3-16-20,-8-8 19,-45 23-17,-6-4 4,-2-5-19,31-38 9,-10-13 3,9-53 20,-25-16-32,-28 0-97,-16 112 74,-5 0 1,-4 7 55,-19-42 12,-20 8 27,-10 7 9,-58-27 18,-23 21-29,-13 27 13,57 28-35,7 3 9,-15 12-12,9 18-12,3 8-20,10 6-31,4 13-53,-2 4-55,-3-6-88</inkml:trace>
  <inkml:trace contextRef="#ctx0" brushRef="#br0" timeOffset="83254.7619">13327 5844 845,'-2'-14'134,"1"9"-47,-1-8-87,10 6-3,12 6 3,14-3 16,10-1-4,7 0-12,-2 4 0,-1 4 0,-5 9 1,-13 6 0,-4 5-1,-13 3 0,-9 11-11,-17 8 11,-23 18 15,-25 22 6,-66 69-9,-16-1-10,106-123-2,6-8-11,-24 18-1,18-15-4,19-16 16,11-8 22,7-1-2,1-1-20,5-2-33,8 2 6,10 1 25,9-2 2,9 2 1,4 3 0,-4 10 0,-4 0 7,-1 10 1,-6 3 6,-5 6 1,-5 0-15,-12-1 0,-6-1 8,-6-4 2,-6 1 26,-13 1 35,-14 3-22,-12 3-25,-15 4-10,0 2-4,-3-6-10,9-9 7,12-8-8,8-8-79,18-5-56,13-3-24,40-15-158</inkml:trace>
  <inkml:trace contextRef="#ctx0" brushRef="#br0" timeOffset="83482.7749">13815 6994 1160,'0'-2'221,"0"1"-107,0-1-101,0 2-13,0 2 0,0-2 6,0 0 1,0 0-6,0 0 1,0 0-1,0 0-1,0 0-10,0 1-148,0 9-127,-9 16-306</inkml:trace>
  <inkml:trace contextRef="#ctx0" brushRef="#br0" timeOffset="87726.0176">13837 6980 273,'0'0'157,"0"1"-128,0 5-19,0-1-1,1 2-8,3-1 5,-4-1-5,3 3 10,-6-1-2,3 0 6,-4 1-2,4-3-2,4 1 1,-4-4-3,3-2-8,-3 0 0,3 0 17,-2-2 61,-1-5 16,2-1-50,1 0-24,-2-8-8,-1 3 5,-4-5-6,2 7-11,-2 4 38,1 3-9,-1 4-30,3 2-11,1 4 5,-3 8 5,3 7 1,0 5 0,0-3 0,4-1-5,3-5 4,2-7 1,-5-4 0,-1-4 1,0-4 15,-3 0 28,2-8-4,-1-7-26,0-3-13,-1-8 1,-2-2-2,-4 4-7,0 4 7,0 11 0,0 6-1,2 2-11,4 6-67,4 3-71,2 12 97,0 3-86,20 56-74</inkml:trace>
  <inkml:trace contextRef="#ctx0" brushRef="#br0" timeOffset="94849.4251">6855 8624 270,'-2'0'111,"0"-2"-66,-1 2 1,3 0 8,0 0-21,0 0-33,2 0 0,-1 0-60,3 2-10,2 4 16,1 3 3,7 13-135</inkml:trace>
  <inkml:trace contextRef="#ctx0" brushRef="#br0" timeOffset="95036.4358">6842 8670 460,'0'-3'126,"2"3"-126,0 0-94,5 3-11,20 4-81</inkml:trace>
  <inkml:trace contextRef="#ctx0" brushRef="#br0" timeOffset="95218.4462">6891 8746 316,'0'0'191,"0"0"-115,-2-1-65,4 1-11,1-3-20,1 3-98,2 0-32,15-14-17</inkml:trace>
  <inkml:trace contextRef="#ctx0" brushRef="#br0" timeOffset="95381.4555">6888 8675 282,'0'2'0,"6"5"-62</inkml:trace>
  <inkml:trace contextRef="#ctx0" brushRef="#br0" timeOffset="96734.5329">7012 8679 54,'-2'-2'33,"2"0"1,-3-3-8,1-2-13,-2 5-5,3 2 4,-1 0 0,2 0-3,0 0-8,0 0 0,0 0 0,0 0-1,0 0 1,0 0-1,0 2-2,0 2 2,0-1 1,-1-2 0,-2 3 1,-2 1-2,-2 2 0,-3 2-56,-10 11-19</inkml:trace>
  <inkml:trace contextRef="#ctx0" brushRef="#br0" timeOffset="98340.6248">6936 8710 15,'0'-1'72,"-2"1"6,2-4-26,0 0 8,2 1 14,-2-1-13,0 4 14,1-1-10,-1-2-11,1 0-14,3-1-14,-4 0-7,1-2 2,0 3 5,2-6 8,-1 5-1,1 0-13,0-4-7,0 1 4,1-3 7,-1 4-5,2-4 1,-2 6-4,-1 1 1,-2-2 2,2 3 1,-4 2-13,2 0 1,2-2-7,0-1 5,-1-3-4,1 3-1,1 2 0,-2-1 1,1 0-2,-1 2 0,1-2-1,1 2-4,1-2 5,5 2 1,0-2 0,4-1-1,-2 3 0,2-3 0,-1 3 0,3 3 1,-2 0 5,7-1-4,-6 2-1,2 0 5,2-1-5,-2 1 0,5 0 0,1 0 1,2-1 4,0 1 0,2-4 0,-1 0-5,2 3-1,-2-1 2,-1 3 7,3-2-8,-5 1 7,-3 0-8,3 0 0,0-2 1,-2 0 8,5-2-8,0-2 5,-1 0-6,3 2-1,-8 2 1,-1 4 7,-1-3-7,-4 5-1,0-1-6,1 0 6,-2 3 1,2-3 2,0-1 4,4-2 3,3-1 3,4-3 4,8-3 4,5-3-13,2-1 7,0 0-1,-7-2-11,-8 4 3,-3 3-5,-10 1-7,1 1 6,0 1 1,-1 1 0,3-2 8,4 0-8,5-2 1,3-2 0,4-1 0,-4 1 5,0 1-5,-2-1-1,-7 8 0,-1-3-8,-2 5-7,-2-1 6,-3 2 9,1 3 1,1-2-1,0 0 6,3-1-4,4-3-2,5 0 1,0-1 10,0-3-11,-8-3-9,4 1 9,-10 2 7,-1-2-5,-2 2-1,-2 0 5,1 0-5,1 0 5,4-4-4,6-2-1,10-1 0,3-7-1,2 1 6,0 2-5,-3 0 3,-8 5-4,-2 0-1,-11 2 0,-3 4-5,-3 0-8,-2 0 8,0 3 6,0-3 9,0-3 0,1 3-9,2-2-15,3 1 15,5 0 12,-1-6-11,-2 6 1,-1-3 5,-4 2-1,0 2-4,-3-1-1,0 1 8,-1 0 9,-1-3 23,-2 0-41,-2-3 13,-4-8-2,-6-2 8,3-5-5,-5-4-7,-3 1-6,2-2 5,-2-3-5,1 3 0,-2-3 0,1 3 1,-3 3 4,3 1-6,0 2 0,5 5 8,6 1 13,4 7-5,6 5-16,3 0-28,4 4-19,3 2 28,7 7 19,10 1 15,4 6-6,-2 1-9,-1 4-1,0 2-10,-10-2 11,1 2-6,-5-1 5,-3 1-21,-3-6 21,1 1 1,0 1 0,-4-2-7,-1 2-14,-1-2 20,0-3-11,-1-1-3,-2-1 15,-2-3 6,1-5 2,-2 1-1,-2-1 1,-5 2 5,-8 0 1,-3 8-8,-7 0 0,-1 0-5,5 0 0,-1 1 5,4-2-5,0 5-1,5 8-6,-5 6-51,2 10-164,-51 111-112</inkml:trace>
  <inkml:trace contextRef="#ctx0" brushRef="#br0" timeOffset="99370.6837">8918 8590 259,'-1'0'141,"-1"3"-27,-3-3-52,-3 3-41,2 2-6,-7 4-8,1 3 5,-4 0 0,-6 7 23,-2-1-10,-1 1-8,1 1-10,2 2 4,-1-3-11,4 5 0,3 2 0,2 2-19,20 45-133</inkml:trace>
  <inkml:trace contextRef="#ctx0" brushRef="#br0" timeOffset="100750.7626">8975 9122 271,'-4'0'234,"4"0"-142,0 0-70,0 0-16,0 0 2,4 3-7,3-3 18,4 1 14,8 2 0,5-3-9,5-3 0,-4 3-10,-4-1-14,-9-2 2,-1-1 5,-6 2 5,1-2 15,-4-2 23,-2 0-2,0-4-29,-2-7-14,-2 1-5,-3-5-17,0-1 7,0 3-19,-2 1 22,0 4 7,-6 2 7,3 6-2,-7 3-5,-1 3-11,-2 6 10,-1 3 1,1 3 0,1 3-1,2 0 1,1 4 0,6-2 0,0 3 0,2 2-1,4 0 1,0 1-1,1 6-5,2 1 0,1 4 4,0 4 2,2 5 0,2 6 1,1 0 6,2 2-1,1-9 0,2-4-6,2-15-15,3-8 15,0-9 8,3-5 7,0-2 0,1-8-9,6-7-6,-3-6-11,2-9-51,-1-3-91,0-5 21,-3 1-24,16-38-46</inkml:trace>
  <inkml:trace contextRef="#ctx0" brushRef="#br0" timeOffset="101162.7862">9167 9228 28,'6'-3'68,"2"0"19,8-3 27,-2 2-29,-4 4-10,2 3-43,-3 4-19,-3 3 1,0 3 14,-2-1-1,0 4 27,-3 4-16,-1 3 17,-1 7 1,-3 11-14,3 4-17,-5 0-4,2 6-6,-1 1 0,1-7-13,-1-5-1,2-12 7,-2-17-2,5-4 0,-2-7 7,0-1 26,1-7 66,-1-7-105,2-9-6,3-13-42,9-9 20,3-6 19,3-3 4,4 7 5,-5 10 0,0 8-22,-4 12-2,-3 1 24,5 4 0,-3-2 6,1 1-5,1 1-1,-1 6-21,-1 0-26,-3 5-23,1 0-40,-5 2-17,-5 0 58,-8-8 0</inkml:trace>
  <inkml:trace contextRef="#ctx0" brushRef="#br0" timeOffset="101929.8301">8786 8850 300,'-2'-9'84,"-5"0"-18,1-5 24,3 6-5,-1 4 23,4 3-24,0 1-28,4 0-56,3-3 9,8 3-9,9 3 30,9 1-12,0 2-9,5-1 3,-2 7-5,3-3-5,-2-3 8,5 7-2,0-7 1,4-2-2,-1-1-1,1 1 0,-5-4 0,-7 0-6,-10 0 1,-5 3 0,-8 0 0,-3-3 1,-5 1-1,-3-1 5,0 0 1,-1-1 19,1 1 56,-2 0 11,-1-6-15,0 2-40,-2-8-26,-3-5-12,0-3-1,-4-2-17,2 0-23,-3-3 29,2 8 5,-2-5-16,3 2 16,-2 1 6,4 2 1,0 6 0,7 1 0,0 5 0,1 3 0,2 2-49,6 6-22,3 1 53,5 4 12,3 8-1,-2 2-7,0 3 13,0 5-17,-4-1 0,-1 0 16,0 2 2,-2 0 1,-2 1 0,0-1 0,-4 3 0,0-8 1,-2-3-1,-2-6 7,-2-6-8,-2-6 1,0 0 20,-8 0 18,-8 3-21,-5 1-18,-5-1-3,4 0-46,6 1-31,9-3-80,15 5-318</inkml:trace>
  <inkml:trace contextRef="#ctx0" brushRef="#br0" timeOffset="103807.9375">13982 6265 163,'-3'-2'672,"0"0"-438,3-2-117,-2 4-84,4 0-33,-2 2 2,0-2 10,0 0 4,0 0-4,0-2-10,3 2 10,-1 0-6,-2 0 0,1 0-5,1 0 9,-4 0-10,4 0-37,-2 8-74,3 10-6,0 7-77,3 62-439</inkml:trace>
  <inkml:trace contextRef="#ctx0" brushRef="#br0" timeOffset="104046.9511">13877 6947 894,'-2'0'228,"4"3"-201,0 6-27,5 2 0,1 6 0,0 1 1,2-1 1,-3-3 4,1-5 0,-2-1-5,1-4 7,1-2-8,1-4-177,23-43-637</inkml:trace>
  <inkml:trace contextRef="#ctx0" brushRef="#br0" timeOffset="104912.0006">15258 6322 358,'-5'-14'213,"4"6"-84,-5-8-55,4 8-41,1 2-15,-1 5 1,1-1-17,1 2-2,1 0-20,-1 2-94,2 3 19,1 5-2,1 25-206</inkml:trace>
  <inkml:trace contextRef="#ctx0" brushRef="#br0" timeOffset="105751.0486">15256 6302 506,'-6'-7'115,"0"1"-20,-8-9-10,3 6-19,-2-1 2,0-1-25,3 3-19,-1 4 3,-2 4-20,-2 8-7,0 9-7,-6 3 7,1 9 1,-1 5-1,4-1 0,-1-2 0,1 3 0,2-2-6,0 3 6,4 7-1,4 1 0,7 5-1,7-3 1,4 0 1,8-2-1,-1-8 0,7-2 0,-1-9 1,2-10-26,-1-14-4,2-12 30,7-15 44,0-20-44,7-6-92,0-14-70,44-114-205</inkml:trace>
  <inkml:trace contextRef="#ctx0" brushRef="#br0" timeOffset="106037.065">15486 5835 516,'-2'9'128,"-4"2"-89,-5 17-24,-3 13-3,-4 15 22,2 10 20,-2 13 21,4 12-7,3 1-14,-2 0-5,7-6-13,2-11-10,1-2-11,7-9-6,1-9-2,6-6 2,-1-11-9,0-9-25,2-12-60,6-8-74,39-43-71</inkml:trace>
  <inkml:trace contextRef="#ctx0" brushRef="#br0" timeOffset="106309.0805">15862 6140 731,'0'0'155,"0"7"-104,-2 13-41,-2 12 1,-2 16 17,-1 17 28,-2 3 5,1 5-8,2-4-13,-1-5-13,4-4-9,-2-1-9,1-13-3,-1 1-4,2-11 5,-3-10-1,4-9-6,2-11-27,0-6 6,5-13-34,1-14-152,26-114-313</inkml:trace>
  <inkml:trace contextRef="#ctx0" brushRef="#br0" timeOffset="106750.1058">15895 6276 364,'1'-3'192,"5"0"-100,11 0-49,6 3 4,15 2-10,14 2 4,13-3 1,-1-1-8,1 3 4,-19 4-38,-13 5-23,-18 4 23,-12 3 20,-11 3 1,-15 5 34,-19 8-20,-15 5-20,-12-5-8,7-3-1,14-9 0,20-11-6,22-6-8,13-2-52,13-1 59,6 2 0,8 0 1,0-1 13,3 2-13,-3 2 1,-5 6-1,-2-2-8,-7 8 7,-6-3 2,-1 6 3,-6 1 16,-4-1 8,-3-4 19,-3 0 2,-7-2 23,-3 3 11,-11 2 10,-9 0-51,-8 1-20,-6-4-8,1-5-7,0-6-7,4-7-78,4-10-75,5-14-59,-28-91-507</inkml:trace>
  <inkml:trace contextRef="#ctx0" brushRef="#br0" timeOffset="107329.1389">15734 5877 903,'-3'-7'160,"3"4"19,3-4-130,0 7-49,15 0 0,7 1 11,21 1 14,17 2 2,55 6-3,25-1-12,9-5 2,-117-4 4,-4 0-9,-4 2 3,22 1-11,-12-2 0,-12 1 1,-4 0 7,-9-2-9,-4 0-16,-1-2 16,-7 2 21,-3-3-11,-1-8 11,-1-3-9,-2-5-4,-6-3-7,-6-3 0,-3 2 0,-6-3-1,-2 1 0,-1 1 0,2 6-8,6-3 8,4 9 0,8 2 0,6 6 0,5 4-17,0 4-30,9 4 19,3 6 21,13 7 7,8 3 1,3 4 0,4 6-1,-6 4-6,-8-1-5,-7 0 10,-4-1-7,-9-1 8,-6 0 1,-5-2 5,-9 2 2,-7-1 13,-6 1-3,-10 3-6,1-3-12,8 2-5,11-2-221,32 36-104</inkml:trace>
  <inkml:trace contextRef="#ctx0" brushRef="#br0" timeOffset="109033.2363">17540 5829 504,'0'-7'127,"-2"3"-37,2-10-27,2 6-18,3 1-21,-1 1-9,0-1-3,-3 5 18,-1 2-16,-1 2-13,-3 1 0,3-1 36,-2-2-1,-4 4 9,-8 1 11,-12 9-23,-11 7-20,-2 7-4,3 0-1,9-1-8,13 0 0,8 5-1,7-3 0,3 3 1,5-3 0,0 4 1,5-3 0,-4 0 0,-3 3 0,2-4 0,-6 3 0,-4 0-1,-9 6 6,-13 7-5,-13 2-1,-21 6-9,-11 0-87,0-5-16,12-7 1,18-8 55,19-14 40,26-12-16,15-6 28,12-2 4,8-3 75,1 1 7,-4 0-5,-4 6-35,-4 1-11,-2 10-22,-8 5-9,-1 7 24,-6 9 9,-7 12-3,-8 5-13,-4 16-5,-5 8-6,-6 11 3,-1 2 22,2 1 8,2 3-13,5-3-14,6-4-6,5-3-5,2-6 5,2-11 2,5-10-8,-4-20-15,2-16-105,-1-12-37,14-72-97</inkml:trace>
  <inkml:trace contextRef="#ctx0" brushRef="#br0" timeOffset="128527.3513">10231 8363 366,'0'0'186,"-1"-2"-42,-2 2 31,3-2 14,-2 0-15,0-1-37,0-4-58,-1 4-19,2 0-27,1 0-21,0 3-10,0-2-2,1 2-9,-1 0-41,0 0-8,0 0-5,0 0 34,0 0 29,0 0 0,-1 0 9,1 0 25,-2 2 43,4-4 1,-2 2-2,0 0 2,0 0-16,0 0-16,0 0-13,0 0-10,0 0-10,0 0-5,0 0-8,0 0 0,-2 8-1,2-5-12,3 7 12,2 3 1,2 7 9,4 6 0,3 2 5,1 5 4,2-5-2,5 5-7,3-1-1,1-2-7,2-4 7,-4 1-8,-3-5 1,-6-4 0,1 1-1,-4-2 1,1 4-1,0 0 0,-2-1 1,2 4-1,3-1 6,-2 0-7,2 0 1,1-1-1,-3-2 1,2-2 2,-4-5-1,-2-4 0,-4-2-1,-4-3 7,-1 2-7,2 0-1,-1 0 0,0 1 0,2 1 1,-2 0 0,5 0 0,0 1 0,-3-3 0,1 2 1,1-3 0,-3-4-1,-1-1 0,-1-1-40,-1-2-34,-3-8-49,-1-7-231,-20-90-244</inkml:trace>
  <inkml:trace contextRef="#ctx0" brushRef="#br0" timeOffset="129045.381">10644 8246 696,'0'-6'239,"-1"2"-56,-1-4-54,2-2-51,0 4-24,0 2-23,0 1-8,0 3-16,0 1-7,0 1-14,-4 2 1,0 6 13,1 4 22,-8 7 47,-1 5 27,-2 2 12,-7 2 5,-2 2-53,-2-1-17,1-1-26,0-4 4,-1 4-12,-2 2-2,1 3 1,-7 8 10,-1 2-9,0-3 4,0 0 1,-2 0-2,3-4-11,3-6 6,6-8-7,8-9 0,7-8 0,5-1 0,4-6 1,1-2 0,-1 2 0,3-4-1,-3 4 0,3-1-15,-3 1-26,1-2-37,4-2-82,1-6-113,7-6 73,10-9-131,34-66-271</inkml:trace>
  <inkml:trace contextRef="#ctx0" brushRef="#br0" timeOffset="129547.4097">10300 8255 485,'-3'-6'156,"0"4"-51,-1 1 1,0-3 17,1 2-7,3 1-1,0 1-20,0 0 1,0 0 3,0-3 3,0 3-8,0 0-8,0 3-19,0-3-20,0 1-31,0 1-9,0 2-7,3 5-11,5 6 10,1 14 1,5 8 1,8 12 0,4 2 0,6 2 5,4-4 0,-1-3-5,1-4 1,0-7-1,-6 0 0,-1-6 5,-7 0-6,0-6 1,-9-2 0,1-9 0,-4 0-1,-3-2 2,-2-1-4,-2-4 4,0-1-4,-3-3-5,0-1-14,0 0-17,-1 0-22,1 3-27,-2-3-27,-1 0-58,-3 0-106,-23-19-350</inkml:trace>
  <inkml:trace contextRef="#ctx0" brushRef="#br0" timeOffset="129907.4303">10600 8202 31,'0'-7'473,"-1"-1"-310,1-2-2,0 10-20,-2-4 10,2 8-94,-2-1-49,1 1 41,-2 7 7,-3 4 7,-7 11 6,-3 7 9,-6 4-15,-3 2 6,-6 6-20,1 1-5,-6 3-25,0 1 1,-1 1-8,1 1-2,3-10-8,4-4-1,9-10 6,7-7-6,8-11-2,4-1-6,4-4-89,4 3-154,4-5-112,36-22-203</inkml:trace>
  <inkml:trace contextRef="#ctx0" brushRef="#br0" timeOffset="131139.5008">18425 5916 765,'-3'-4'297,"2"0"-42,-3-8-87,2 8-26,2 1-19,0 0-4,1 1-46,0 2-40,1 0-12,-2 2-15,0 2-6,3 4-9,3 6 8,7 5 1,6 11 6,0 10 0,6 2-4,3 4 5,-1 2-5,3-1-1,-7 0 1,-1-4-1,-4 2 1,-6-9-1,0-6 0,-4-9 0,-3-5-1,-1-6-43,-3-4-95,-1-3-56,0-5 1,-1-3-37,-8-59-710</inkml:trace>
  <inkml:trace contextRef="#ctx0" brushRef="#br0" timeOffset="131403.5159">18623 5904 833,'-1'-6'265,"-1"3"-26,-2-6-71,3 6 7,1 1-43,-2 0-42,2 2-45,-1 2-28,1 0-17,-3 1-7,-5 9-13,-6 12 20,-9 15-1,-6 12 1,0 6-1,-1-1 1,3-4 7,6 0-7,4-11 0,8-3-63,4-1-135,1-5-112,6 30-193</inkml:trace>
  <inkml:trace contextRef="#ctx0" brushRef="#br0" timeOffset="132076.5543">18317 5670 796,'-7'-7'239,"3"3"-29,-5-8-111,5 10-14,0 2-38,3 2-26,-4 6-14,-2 4-7,0 6 0,-6 9 0,-1 8 1,-3 10 9,-1 10 7,-1 6-1,-1 11 7,4 5-2,4 5-5,4 4-7,8-5 0,8-7-1,6-10-2,17-9 0,3-9 1,10-7 8,7-1 8,6-4 5,0-4-11,1-8-16,-2-6 3,-3-9 7,-3-10-11,-4-7 25,-1-7-25,-3-9 11,-1-8-11,-4-7 15,-2-8-15,-4-7 24,-5-10-39,-2-8 25,-7-5-10,-10-5 20,-7 7-11,-6 3 3,-7 4 16,-4 3 13,-3 7-26,-6 1-3,0 3-5,-4 7-5,-3 6-2,-3 6 1,-3 10 0,2 5-1,-5 10 0,2 4-1,-4 6-6,-2 7 0,0 0 7,5 3 0,4 6-4,7-2 2,6-2-13,10 3-61,4 1-59,4 5-3,6 5-33,-2 11-107,-10 72-196</inkml:trace>
  <inkml:trace contextRef="#ctx0" brushRef="#br0" timeOffset="132444.5754">18443 5875 817,'-3'-8'207,"1"1"-27,-1-4-43,3 6-16,-1 0-43,1 5-45,0 5-33,0-2-1,3 7-10,3 3 11,8 9 15,2 8 6,2 1 14,5 2 11,-3 5-20,2 3 1,-2 0 6,2-1-18,-1-2-5,0-3-4,-2-4 0,-5-4 0,1-2 0,-8-5-6,-1-8 0,-4-2 0,1 1 0,1-3-6,-1 3-106,-2 0-97,2-1-157,-7 1-295</inkml:trace>
  <inkml:trace contextRef="#ctx0" brushRef="#br0" timeOffset="132828.5974">18729 5796 667,'-4'-4'250,"-1"2"-37,-2-3-22,-3 1-38,8-1-56,1 3-14,0 1-46,1 1-22,0 1-15,-4 1-17,0 7-1,-10 8 18,-4 7 0,-6 7 1,-4 2 0,-2 3 11,1-1-1,-1 2-10,0 2 8,9-3-8,0-1 0,6-3-1,9-5-8,5-8-131,7-3-73,40 0-241</inkml:trace>
  <inkml:trace contextRef="#ctx0" brushRef="#br0" timeOffset="147345.4277">17997 7967 653,'0'0'192,"0"0"-21,0-4 10,3-2-2,0-2-82,1-7-16,0-1-42,2-1-10,-1 5-10,0 2-4,-2 2-13,1 4 7,-3-3-2,-1 2 4,0-5-5,-1-3 1,1-1-1,-6-2 11,3 3-5,0-2 3,-2 4-5,1 3-10,0 3-7,-1-1 6,1 2-11,-3 2-2,5 2-17,-6 3-4,2 7 22,-5 6 11,-1 11 2,-5 14-6,3 13-3,-6 10-24,3 5 3,0 7 18,1-1 11,6-4 0,6-7-5,7-11 6,4-12 0,2-11-6,3-11-15,0-7-12,-3-8 7,2-4 4,2-4 22,-1-4 18,1-7-18,7-7-39,-1-6-87,5-11-120,44-107-263</inkml:trace>
  <inkml:trace contextRef="#ctx0" brushRef="#br0" timeOffset="147639.4445">18265 7063 166,'-1'4'555,"0"6"-495,-4 12-48,0 13 0,-2 14 47,1 12 70,2 7-35,-1 12-13,-1 11 11,-7 62-41,-14 17-24,-13 3-14,27-130-4,-4 4-1,2-4-2,-15 45 0,5-5-6,4-11-14,12-19-76,11-17-135,15-24-18,67-60 18</inkml:trace>
  <inkml:trace contextRef="#ctx0" brushRef="#br0" timeOffset="147888.4587">18528 7631 943,'-3'1'78,"6"2"-78,-3 7-12,1 12 12,2 21 39,-6 21 51,-1 15 0,-3 7-13,-3 1-26,-7-5-24,0-4-8,1-4-8,-1-5-5,3 1-6,2-6-141,1-11-29,7-14-155,14-45-307</inkml:trace>
  <inkml:trace contextRef="#ctx0" brushRef="#br0" timeOffset="148375.4866">18634 7560 593,'0'-3'245,"0"0"-154,1 0-61,3 3-30,3 3 39,10 6 45,6-2 8,8 7-2,1 2-75,0-1 7,1 1-1,-4-2-13,-7 4-8,-5-1-11,-8 3-14,-8 5-53,-11 6 61,-14 12 16,-17 7-39,-13 5-40,-6 1 41,2-10 23,9-10 8,17-11 8,16-15 23,12-3 46,11-8-3,10-2-57,13-2 60,15-1-35,9 4-22,6-4 3,-6 12-15,-7 2-1,-6 6 1,-12 3 21,-15 9 6,-6-1-8,-10 12 52,-8 4 20,-14 4-13,-5 7-25,-10-7-7,-9 3-8,-3-6-14,-8-4-14,0-2-10,2-7-28,10-9-76,10-9-65,22-7-137,21-58-491</inkml:trace>
  <inkml:trace contextRef="#ctx0" brushRef="#br0" timeOffset="148684.5043">19200 8057 1052,'1'-2'322,"3"2"-293,4-1 1,4 0-30,6-2 22,7 2-14,5-2 4,4 3-5,5 0-1,1 0 2,-1 3 4,-6-3-12,-8 1 7,-4-1-7,-6 0-48,-5 0-201,4 4-239</inkml:trace>
  <inkml:trace contextRef="#ctx0" brushRef="#br0" timeOffset="148932.5185">19123 8422 553,'2'3'75,"0"2"7,12 5 92,6 5 47,9-3-13,9 0-58,6-2-48,-4-5-34,0 0-25,-2-4-17,-5 1-16,-6 0-2,0 2-1,-7 0-7,0 0-54,-5 2-87,0-3-167,19-3-317</inkml:trace>
  <inkml:trace contextRef="#ctx0" brushRef="#br0" timeOffset="149749.5652">20375 8273 1144,'0'4'254,"-2"-4"-169,-1 6-56,-1 0-8,-5 4 1,-1 6-5,-5 9-11,0 5-5,0 6 5,1 5 0,-2 1-6,7 1 8,3-2-8,3-2 8,6-1 5,3-4-6,3-2-7,10-7 0,7-3 26,7-5 20,5-7-20,2-9 7,4-5-32,1-6 31,2-10-23,0 1-9,0-10-158,-5-5-193,24-64-622</inkml:trace>
  <inkml:trace contextRef="#ctx0" brushRef="#br0" timeOffset="149993.5791">20536 8390 1141,'0'0'226,"0"3"-160,0-2-66,0 7-17,-1 12 17,-2 14 28,-6 15 22,0 16-8,-3 6-5,-2 0-4,2-3-18,3-6-6,2-8-8,3-6-1,4-8-31,0-6-134,2-8-186,15-11-267</inkml:trace>
  <inkml:trace contextRef="#ctx0" brushRef="#br0" timeOffset="150210.5916">20879 8390 856,'-1'-1'579,"1"-1"-408,0 0-117,0 2-31,3 0 5,4 0-26,13-1 26,8-6 7,17 1-20,5 2-15,2-2-9,-3 2-72,-6 4-50,-6 4-136,-12 2-81,-10 16-287</inkml:trace>
  <inkml:trace contextRef="#ctx0" brushRef="#br0" timeOffset="150388.6017">20936 8598 737,'-10'11'228,"-1"2"-68,-9 15-31,1 5-37,1 2-31,3-2-22,2 2-19,1-3-8,-4 0-6,2 1 1,-6 2-7,3-2-45,2-4-136,13-9-160,34-24-271</inkml:trace>
  <inkml:trace contextRef="#ctx0" brushRef="#br0" timeOffset="150621.6151">21087 8641 894,'1'0'227,"4"0"-155,2 3-57,3 3 10,-1 11 28,2 10 130,-5 14-65,-2 11-52,-3 12-18,-2 3 9,1 4-31,3-9-14,3-14-3,3-11-9,7-10-2,0-7 1,4-9-49,2-9-61,4-8-86,3-11-118,50-70-334</inkml:trace>
  <inkml:trace contextRef="#ctx0" brushRef="#br0" timeOffset="151055.6399">20084 7781 75,'-2'-4'973,"2"1"-718,0-1-147,2 4-45,1-3 0,6 3 0,9 3 40,12-2 25,20 2-34,13 3-43,12 0-25,53 14-2,17 13-23,15 3 14,-44-13-13,-7-5-1,0 5-1,-10-9 0,-2-6-8,-11-6-58,-54 2-40,-2-4-50,-6-4-38,17 2-71,-22-3-100,-55-41-307</inkml:trace>
  <inkml:trace contextRef="#ctx0" brushRef="#br0" timeOffset="151461.6631">20726 6847 1153,'-2'0'179,"5"6"-167,0 8-3,3 6-5,3 11 28,1 12 14,-4 1 1,1 4-8,-5 1-8,-7 0-1,-6-1 11,-8 0-11,-6 1 1,-10 5 0,-7 4-31,-6 3-52,-2-1-56,3-6-50,10-9-116,10-18-22,-3-23-196</inkml:trace>
  <inkml:trace contextRef="#ctx0" brushRef="#br0" timeOffset="151987.6932">20721 6999 1071,'-1'-5'270,"1"3"-116,-2 1-61,2 1-49,0 0-43,0 3-1,5 8-24,1 12 23,3 8 1,4 12 6,-4 8-6,-3-4-1,-2 2-6,-6-6 7,-1-4 12,-1 1-2,3-6 1,2-7-5,4-5-6,4-5-1,4-11-11,1-6 12,5-4 9,5-12 18,3-3-26,-2-13 17,1-7-11,-3-10-7,1-8-1,-5-4-8,-2-7 9,-3 3 1,-4 8-1,-4 12 0,-3 11 3,-3 11-1,-3 11 5,3 8-7,-2 3-16,2 5-16,0 6-2,-3 10 33,-3 14 1,-2 9 22,-3 10 7,-1 0-7,-1 0-8,2 4-13,1-1 0,1-4 8,7 1-9,-1-4-23,6 3-97,4-4-197,24 34-201</inkml:trace>
  <inkml:trace contextRef="#ctx0" brushRef="#br0" timeOffset="152281.71">21181 7431 948,'0'10'110,"0"0"-83,0 13 21,4 2 43,7-2-16,6-2-16,4-7-14,11-4-12,0-4 16,6-9 25,-5-4-1,-1-6-41,-5-6-1,-9-6-2,-4-4 2,-8-5-14,-8-1 23,-9 4 7,-5 7-10,-9 6-35,-2 7-2,-3 9-15,5 6 14,7 9-134,9 9-143,15 88-254</inkml:trace>
  <inkml:trace contextRef="#ctx0" brushRef="#br0" timeOffset="152775.7383">22080 7699 1339,'-1'0'171,"1"-3"-95,-3 1-76,3 2-6,0 0-112,6 0-110,28-4-397</inkml:trace>
  <inkml:trace contextRef="#ctx0" brushRef="#br0" timeOffset="161908.2606">22783 6985 833,'-3'-8'151,"1"5"-91,-5-6 2,3-1-10,1 0 28,-2 4-1,2-1 40,0 0-40,2 0-16,-2 1 8,-1 0-4,0 2-34,3 1-13,-1 3-13,2-3-6,-1 3-1,-2-1-11,-5-3-55,2 0 29,-2 3 5,2 1 22,1 1 9,0-1-1,2 4 2,0-4 6,-2-4 30,5 4 24,2 0 10,1 0 14,0-1-46,0 1-34,0 0-4,4 1 0,6 3 0,8 0 24,7 3-7,4 1-10,0-3-7,1 5 1,-1-6 0,5-1 6,-2 0-7,0-2-17,-4-2-58,-6 1-48,-1-3-11,-12 2-20,-6-1-11,-6 2 18,-7 0-42,-8 2 135,-11-2 38,-3 1 16,-1 2 6,0-2 22,5 2 40,5-2-1,6 3-20,0 2-11,4 3-21,3-1-14,-3 6 0,4 5 0,-3 9 10,3 4 19,2 8 44,-1 7 5,1 5-23,1 0-17,1-1-9,1 0-8,-2-9-7,3 1-6,-2-12 2,-2-4-4,0-1 2,-7-1-3,-1 5 9,-10-5-4,-4 4-4,-5-10-7,1-2 0,0-7-7,7-10 0,3-6 7,1-2 0,4-8 1,2 5 9,5 0 1,3 1 38,4 7 74,1-1 9,3 2-76,1 1-39,11-5-16,6-1 19,12-1 20,4 1-20,3 0-10,-1 6-2,1 1-8,4 1-18,3 3-101,4 2-196,4 3-296,96 2-33</inkml:trace>
  <inkml:trace contextRef="#ctx0" brushRef="#br0" timeOffset="162223.2786">23444 7499 1032,'-7'-13'288,"1"4"-90,-2-18-58,-5 1 44,0 1-80,-1-3-38,2 3-38,-3 3-19,2 6-9,2 4 0,-1 8-2,0 6-28,-4 6-6,-7 10 2,-8 8 20,-2 11 1,1 8-5,4 10-3,6 2-11,6 8-1,7-5-28,7-9 13,7-11 12,4-13 17,6-11 19,1-13 21,10-11-3,5-15 6,6-10-24,6-15-52,4-10-106,-1-5-181,57-133-455</inkml:trace>
  <inkml:trace contextRef="#ctx0" brushRef="#br0" timeOffset="162545.2971">23629 6560 873,'0'0'188,"0"1"-173,0 5-15,0 6 0,-3 10 7,2 15 59,-8 11 6,2 12-13,-6 10-8,-1 9 10,-8 3-17,0 8-7,-5 3-7,-3 3 0,3 5-16,-3-3-2,4-3-3,5-10-3,6-16-5,6-17 5,8-18-6,4-13-12,4-10 7,5-8 5,7-6 0,8-8-78,6-10-273,48-63-272</inkml:trace>
  <inkml:trace contextRef="#ctx0" brushRef="#br0" timeOffset="162855.3148">23979 7002 1018,'0'-6'255,"0"2"-63,-1-3-78,-2 7-66,3 2-37,-4 5-10,-2 13-1,-5 16 36,-5 16 3,-4 16-4,-7 11-5,-4 3-8,-2 7 19,-7 3-16,4 2-14,1-1-4,6-9-1,7-6-6,8-15-32,11-20-4,9-17-58,14-23 40,14-15-65,95-74-215</inkml:trace>
  <inkml:trace contextRef="#ctx0" brushRef="#br0" timeOffset="163620.3585">22323 8315 451,'6'7'192,"3"-4"-7,14 4 40,5 1-18,13-3-36,14 7-47,13-2-43,63 10-27,41 4-22,33 5-13,-52-15-8,4-9-1,-15-1-4,-3-4-6,-11-9-11,-10-5-6,-25-1-31,-57 6-19,-9-1-55,-11 3-106,25-31-229</inkml:trace>
  <inkml:trace contextRef="#ctx0" brushRef="#br0" timeOffset="164354.4005">22698 8763 973,'14'-3'193,"2"0"-122,18 0-22,4 3 11,2 1 12,-6 9-33,-3 0 5,-6 5-25,-2 11-13,-8 5-5,-8 9 0,-2 15 18,-6 5 11,-3 9-11,0 9 1,-4-2-20,-2-7 7,-2-2 0,-4 4-7,-1-16-1,-2-7 0,5-17 1,7-20 6,1-5 65,-1-6 25,1-6-14,-1-1-29,-3-9-50,4-10-2,5-12-1,4-7 1,11-13 19,3-3-19,13-4-1,6 0 15,10 1-9,6 3-5,2 8 9,-5 6-10,-4 12 0,-4 4-13,-8 9-71,-9 4-90,-4 4-46,-5 9-145,-3-2-536</inkml:trace>
  <inkml:trace contextRef="#ctx0" brushRef="#br0" timeOffset="164760.4238">23609 8725 1144,'5'0'152,"3"4"-118,5 5-20,2-1 20,1 6 7,-1 3 14,0 5-1,2 1-13,-5-1-16,-4 0-17,-3-4-8,-5 0-14,-6-2 4,-6 6 10,-6 3 23,-9 1-23,-4 1-42,-4-7-11,2 1-7,7-7 42,2-3 18,9-6 8,8-5 17,5 0 35,4 0-24,2 0-25,3 0 8,6 0 16,6 1 2,2 3 7,6 1-22,-4-2-10,3 3-1,-1-4-10,-5 0-1,0-2-59,-4 0-101,4-6-203</inkml:trace>
  <inkml:trace contextRef="#ctx0" brushRef="#br0" timeOffset="168642.6458">12866 9253 691,'-10'3'80,"-1"2"-80,-13 9-1,0 1 1,-1 0 55,1-2 40,3-1 17,8-1-13,0-6-3,6-1 12,3-4 24,4 0 11,4-1-14,-3-2-62,2 3-64,4-1-3,3-3 0,8-2 11,15 1 5,6-1 4,3 6-11,1 2-3,-3 4-5,1 6 0,-2-3 1,0 5 4,0-1 4,-1 3-9,-7 0-1,-1 4-1,-6-4-5,-9 3 5,-5 1-5,-2 5 5,-8 5-4,-8 5 5,-8 10 13,-13-1 5,-5 8-7,-5 0 1,-7 0-5,4-7 7,0 3-8,9-9 4,2-6-8,7 0-2,5-3-37,4-1-86,4-2-81,6 2-307,8 23-205</inkml:trace>
  <inkml:trace contextRef="#ctx0" brushRef="#br0" timeOffset="168920.6617">13430 10020 337,'-1'4'339,"0"0"-130,-3 9-7,1-5-31,1-4-55,2-3-7,0-1-22,0 0-27,0 0-27,0-1-18,0 1-7,0 0-8,0 0 0,0 0-10,0 0-43,0 0-31,0 0-61,0 0-113,2-7-105</inkml:trace>
  <inkml:trace contextRef="#ctx0" brushRef="#br0" timeOffset="169325.6849">13743 9596 1270,'-7'4'192,"-2"2"-141,-12 10-42,2 7 18,1 3 11,6 5-16,8-1-13,11-7-8,3 2 7,3-9-7,2-1 6,-2-4 4,0-8 16,-7-2 4,-2-2-14,-1-2-1,0-8 7,2-6-23,0-10-5,-7-2-13,-4-3-8,-3 3-11,-3 11 20,-2 4 17,5 8 7,3 3-7,-1 6-39,1 2-97,-3 12-140,-9 44-186</inkml:trace>
  <inkml:trace contextRef="#ctx0" brushRef="#br0" timeOffset="169672.7047">13567 10366 653,'2'0'123,"-1"0"-63,1 0 55,1-1 106,0-1 4,1-6-45,5-8-99,3-5-41,-1-1-22,-5 3 2,-3 3-1,-3 6 7,-2 8 19,1 2 16,-2 2-41,1 4-19,-3 0 5,1 1 2,1 3-8,0 1-6,1-3 5,4-3 0,-2 0-32,4 1-51,-2 4-86,2 0-158,0 21-243</inkml:trace>
  <inkml:trace contextRef="#ctx0" brushRef="#br0" timeOffset="170609.7583">15337 9875 1412,'-23'-11'167,"-3"7"-119,-27-5-36,1 11 4,-5 4-7,7 2-7,2 2 23,11 0-8,11-1-11,8 4-6,5 4-9,2 10 9,4 7-8,4 11-1,5 10 4,5 8 5,2 5 1,7-2 8,2-5-9,4-7-4,-1-13-8,5-10 4,-2-6 8,2-9 0,4-10-23,0-9-45,4-13-16,2-13-51,3-13-159,62-126-245</inkml:trace>
  <inkml:trace contextRef="#ctx0" brushRef="#br0" timeOffset="170858.7726">15661 9116 870,'-3'13'120,"0"7"-74,-5 17 53,-2 25 9,-4 10-22,1 9 14,1 5-26,1-3-20,2-4-23,-2-2-14,0 1-4,1 1-2,2-2-11,-1 5-2,5 4-146,1-2 4,20 98-236</inkml:trace>
  <inkml:trace contextRef="#ctx0" brushRef="#br0" timeOffset="171099.7863">15981 9654 472,'-1'5'606,"-4"7"-575,-3 21-13,-6 17 32,-4 12 76,-1 12 1,-2 1-29,6 5-37,-3-7-22,10 4-21,2-6-10,1-2 4,2-8-12,1-8-27,2-13-179,3 6-169</inkml:trace>
  <inkml:trace contextRef="#ctx0" brushRef="#br0" timeOffset="171547.812">16002 9763 1248,'3'-3'195,"5"0"-140,11-3-46,9 6-8,9 0-1,7 6 0,0 4 8,-3 4 4,-7 4-6,-12 1-5,-12 2-1,-12 15 9,-20 11-9,-17 10-33,-19 9-152,-9 1-61,2-6 99,10-13 63,13-15 42,12-14 42,10-8 6,14-8 74,10-10 59,14-3-62,16-6-55,16-3-11,11 0-5,3 7 30,-3 7 36,-11 6 3,-16 5-17,-11 6 5,-9 6 11,-12 3 17,-13 6-8,-11 7-11,-17 9-17,-13 0-17,-11 2-13,0-7-7,2-7-4,10-7-7,11-10-7,9-6-67,16-5-102,5-18-330</inkml:trace>
  <inkml:trace contextRef="#ctx0" brushRef="#br0" timeOffset="171806.8268">16682 10291 507,'2'2'660,"0"0"-534,8-1-69,6 3 54,7 2-46,5-2-28,2-2-16,4-2-6,3-2-7,0-2-8,1-3-44,-2 1-76,-6 2-75,20-1-34</inkml:trace>
  <inkml:trace contextRef="#ctx0" brushRef="#br0" timeOffset="172046.8405">16565 10626 1204,'0'-2'285,"0"2"-156,3 0-45,3-2 12,8 0-11,9-3-46,11-1-18,7 2-12,3 4-1,3 3-7,-1-2 1,1 0-2,-2 1-18,3 1-159,-3 2-192,74 1-475</inkml:trace>
  <inkml:trace contextRef="#ctx0" brushRef="#br0" timeOffset="172853.8867">18202 9645 1045,'2'-13'228,"-2"7"-65,0-10-80,-2 10-17,-2 4-5,-2 0-29,-5 4-20,-6 2-5,-9 8-7,-6 6 8,-4 7-8,1 3 8,0 5-8,6 0 1,1 5-1,6 3-1,7 6-32,6 0 0,9 4 13,6-4-1,9-2 5,0-7 15,6-6 1,-4-8 1,-5-9-1,-2-5 0,-3-3 0,-3-1-1,-4 0 0,-1 5 1,-9 5 0,-4 9 0,-5 3-53,-5 4-64,6 2-18,2-2 30,8 3 49,7 2 31,7 3 19,8 3 6,2 0 0,6 4 1,-2 1 32,0 7 47,-4 0 46,-10 10-8,-6 12 4,-9 16-53,-8 4-36,-3 1-12,0-6-5,2-17-8,2-4-7,0-11-1,4-12-64,0-5-58,0-13-67,-19 26-189</inkml:trace>
  <inkml:trace contextRef="#ctx0" brushRef="#br0" timeOffset="178242.1949">6666 8660 490,'0'0'258,"0"-3"-141,-1 3-75,2 0-12,0 0 6,-1-1-27,3 1-9,-3 0 1,3 0 37,-3-2-2,0 2-18,0 0 0,0 2 22,-3-2 29,3 0-34,0 0-22,0 0-7,0-2-6,3 2-43,0 0-135,4 2 59,3-1-50,3-1 38,-4 0 43,-2 0 65,1 0 23,-6-1 39,0 1 74,-2 1 34,-2-1 0,0 0-3,2 0-30,0 0-32,0 0 7,0-1-4,0 1-25,2 0-25,-2 0-10,-2 1 4,2-1 7,-3 0 9,-1 3 0,4-3 7,-1 0 13,0 0-7,1 0-5,0 0-16,-2 0-8,2-4-7,-4 2-10,-1 1-12,-1-3 1,-1 0 1,-1-2-2,-7 1 0,2 3 0,0-2 0,-4 2 0,5 0 1,2 0-1,-7 2 1,7-4 0,-4 4 0,4-2-1,-1 2 0,1-1 1,1-2 0,-4 1 0,2 2-1,-2-1 0,3 1 2,-2-1-2,3-2 1,-3-2 0,0 1-1,-2 1 7,-1-3-6,2 3 4,-4 0-5,2-1 0,-4 2 0,-1 0-1,-6-1 1,2 0 0,-1 3 0,-1 0 0,2-4 0,0 2 0,8 1 2,-4-2-1,3 2 11,4-2 0,3-1-11,0 0 6,2 3 1,2-5-2,1 2 0,-1 2 0,1-1-6,1-1 1,-5 1 1,4 3-2,-2-4 0,1 4 0,-3-2 0,2 2 0,-1 0-1,2 0 1,0 0 0,2 0 0,-1 0 0,0 0 0,1-1 1,-9-2-1,2 2 1,-2-2-1,-2 0 0,-3 2 0,-1 1 0,-3 0 0,2 0-1,-1 1 0,3 5 0,5-5-5,2 3 4,0-2 1,7 2 1,-2-4 0,0 0 1,2 0-1,-6 0 1,2 0 0,-4 3-1,-4-3 1,2 0 0,-2 1-1,-1 2 0,1-2-6,-1 3 5,2 3 1,5-3 0,-6-2-1,4 2 0,0-2 1,5 0 0,-2-2 1,2-2-1,-1 2 1,1-2 0,1 2-1,-1 0 0,1 0-1,1 0 0,0 0-19,0 2-1,-1 0 9,2-2 6,-1 1 6,0 0 0,0-1 1,-1 0-1,-2-1 2,1 1-2,-4-1 1,3 1-1,0 0 1,-7 0-2,6 0 1,-4 1-1,2-1 1,3 1 0,1-1 1,0 0 0,3 0-1,0-1 2,-2 0-1,2-1 5,1 0-4,0 0-2,0 0 0,-1 0 1,1 1-1,2 1 0,-2-3 0,1 0 0,-1 3 1,0-3-1,-2 0-1,-1 1 1,-1-2 0,1 0 0,0 0 0,0 2 0,1 1 1,2-2-1,-1 2 1,-1-2-1,3 3 0,-3-3 0,-2 0-1,-1 3-7,-10 2-2,2 2-19,4 3 10,1-4 4,0 1 1,9 0 13,1-1 0,1-3 0,0 0 1,0 0 0,0-3 1,0 3-1,0 0 1,0 0-1,1 3 0,-1-3 0,-1 0-1,1 0 0,0-3-1,0 3 2,0 0 0,0 0-1,0 0-8,0 0 0,0 0-9,0 0 3,6-4 14,-5 4-1,2 0-8,-3-4-7,6 2 8,-1-2 9,3-3 1,0 1 8,4-4-8,5-2 8,0-5-1,8-5-8,2-1-5,6-5 5,2-2 0,2 2-15,-3 4-1,-2 3 4,-6 6-2,-3 3 14,-8 2-1,-5 7 1,-4 1 0,-4 0-1,-2 2 0,0 2-5,-2-2-24,0 2-56,-2-2-53,4 3-73,-7 7 19,-3 3-8,-43 45-141</inkml:trace>
  <inkml:trace contextRef="#ctx0" brushRef="#br0" timeOffset="178558.2129">5235 8525 286,'-11'4'216,"0"1"-144,-5 6-48,0 0-10,8-4 7,3 0 22,5 0-10,1-1-16,4 1 7,2 4 46,2 0 28,1-1 14,1-2 28,-1 0-38,-7-5-8,2 3-34,-1-3-27,0 3-13,4 8-10,4-1 2,2 5 2,0 5-5,3 3-3,-1 1 6,1-2-6,-3-3-5,3 0 8,5-2 3,-1-3-12,2-1-47,2-5-253,13-3-540</inkml:trace>
  <inkml:trace contextRef="#ctx0" brushRef="#br0" timeOffset="182008.4103">4676 9345 609,'-4'-6'150,"-3"2"-12,-7-7 49,5 2-49,-1 0 6,3 0-21,4 5-24,0-2-16,4 6-22,1 0-26,-2 0-30,3-3-5,-2 3-2,5 3-19,7 0 21,7 0 14,8 0-2,5-3-11,3 0 17,-1-2-7,-2 2-5,-3-1 6,-2-2-5,-5 0-7,-2-1 6,-5-2 0,0-4 3,-8 0-2,-1 1 8,-2-7-3,-3-1-1,-6-5-11,-6-6-54,-3 1-19,-6-1-4,-1 4 43,-3 5 23,1 9 10,1 4-5,0 4 5,-5 7 0,2 4-11,0 5 6,-3 5 0,6 3 4,-3 5 1,6-2 0,-3 5-1,1 0 2,1 1-1,4 1 1,2-1 0,3 1-1,3-1-5,5 2-1,5 2 5,9 0-16,-1-3 6,6-4 0,4-5 12,-2-5 9,5-5-3,-3-1 7,3-2-2,-3-4-2,4-2-3,-2-4-6,4-4-41,0-6-235,43-25-207</inkml:trace>
  <inkml:trace contextRef="#ctx0" brushRef="#br0" timeOffset="182421.4339">5032 9373 457,'0'0'357,"0"0"-189,0 0-126,0 4-42,4-1 0,2 7 12,0 9 31,4 4 8,2 2-3,0 5-6,-1-5-4,-4 1-16,-2-4-22,-2-2 5,-5 4-5,-2 8 34,-6 5-16,-2 8-1,-8-3-17,5-2-6,1-10-47,5-11 25,8-13 28,1-6 29,1-13 16,4-7-27,4-9 6,-1-9-14,4-6 8,2 4 15,5 8-15,-2 2-10,0 8-8,-2 5 0,-4 7 1,-4-2 5,1 6-6,-3 4 1,-3 1-1,-2 0-4,0 1-41,0 1-54,-3-1-48,-5 0-18,-20-11-308</inkml:trace>
  <inkml:trace contextRef="#ctx0" brushRef="#br0" timeOffset="183180.4773">4622 8942 733,'0'-2'182,"0"-2"-13,-2 0-2,1 1-7,1-1-53,0 4-31,1-3-23,-1 3-23,2 0-30,1 0-3,6 3 3,13-2 7,8 2 7,10 0-8,7 0-6,-1 1 1,6-1 8,-3 0-3,-4 3 0,-1 0 0,-5-4-6,-5 0 9,-7 0-8,-6-2 5,-8 0 3,-7 0 14,-5-2 37,-1 2 33,-1 0-5,-3-4-19,0-5-54,-2-3-15,-4-6-1,-3-1-7,1-3 8,-4 5 9,-1-4-9,0 0 15,-2 2-7,2 0 1,-1 2-8,4 0 8,3 9-1,4-2-7,5 4 5,2 4-6,0 2-9,2 0-5,-1 0-8,2 5-19,7 8 5,2 3 30,10 7 5,-2 10 1,2-1-1,-1-1 1,-3 2 0,-3-4 0,-1-7 1,-4-6-1,-3 0 0,-2-6 0,-2-4 0,-1-1 0,-2-4-14,-4 6-13,0 7 6,-7 8-9,-7 5-2,-4 7-10,1 0-28,0-6-62,5-5-125,-1-1-410</inkml:trace>
  <inkml:trace contextRef="#ctx0" brushRef="#br0" timeOffset="198693.3646">18723 9802 513,'-6'0'265,"-4"4"-188,-2 2-49,1 4 22,0 0 49,-1 3-11,1-2-8,1 3-10,2 1-10,-1-6 5,2 5-31,1-6-11,2 6-16,-1 5-5,2 3 10,0 3-11,1 5 0,2 4 0,0 3-1,3-2 0,2 4 1,3-4 5,5-2-6,4 1 1,7-4 21,12-1-7,9-2 2,11-1 1,5-3 16,6-5 11,-3-8-27,-2-12 18,-2-10 32,-4-7-28,-1-14 7,-6-5-8,-5-5-5,-3-10-1,-8-6-10,-8-2-4,-1-9-4,-6-3-6,-8-4-1,-3 3-1,-10 7 8,-7 6 8,-6 8 4,-5 11-12,-6 4-5,-4-1 1,-7 4 2,-4-1-5,2 5 2,-4 5-8,-3 7-2,-1 7 0,2 9 0,-7 6 0,-2 7 0,5 4 0,1 4 0,4-1 0,9 3 0,8 1 0,6-1-22,11-3-68,0 5-50,9 4-59,4 6-19,8 6-235,21 62-239</inkml:trace>
  <inkml:trace contextRef="#ctx0" brushRef="#br0" timeOffset="199109.3884">19023 9796 1097,'0'0'234,"0"0"-141,0 0-93,2 8-24,2 10 24,1 11 0,4 7 66,1 2-22,0-3-2,-2-8-3,1-4-3,-2-9-11,-5-6-8,2-2 4,-4-6 18,0-3 34,0 0 34,0-1-4,0-9-37,0-9-46,0-6-11,-6-2-8,-1 6-1,-4 3-1,-2 6 1,-3 5 6,1 6 6,-3 4-7,0 6-5,5 2 0,5-2 0,5-2-11,3 1 4,1-1-5,3 3-17,2 7-41,3 1-37,4 8-170,23 39-366</inkml:trace>
  <inkml:trace contextRef="#ctx0" brushRef="#br0" timeOffset="199768.4261">18775 9625 670,'-3'0'120,"1"-3"-61,-1 3 56,1 0 29,2 0-43,0 3-61,0 4-40,-2 5 1,0 9 16,-2 5-4,2-3 7,-3-1 7,2-3 4,0-8 10,0 3 2,-2-5-1,0 1 3,-3 2-9,2 2-10,-10 6-10,4 2-7,-1 10-7,0-3 10,2 3-11,2-5 0,5-2 1,2-5-2,2-2-37,3-1-80,2-4-83,3 1-125,19 2-326</inkml:trace>
  <inkml:trace contextRef="#ctx0" brushRef="#br0" timeOffset="201300.5137">18707 11649 1122,'-8'-5'264,"0"0"-60,-10-8-6,6 1-44,0 1-62,-2-5-26,1-1-26,-2 1-22,0-2-12,-7 6-6,-2 4-9,-8 7 2,-8 14-2,-3 7-5,-2 13 5,6 11-7,2 0 6,12-2 9,12 2-24,10-2-15,10-1-31,12 6 10,10 2 43,6 0 10,8-2-8,3-6-1,1-13-23,2-13-11,0-10-54,0-15-59,-3-12-130,55-82-171</inkml:trace>
  <inkml:trace contextRef="#ctx0" brushRef="#br0" timeOffset="201548.5279">18941 11022 912,'-1'4'222,"-1"6"-179,-2 15-23,-6 14 67,2 16 13,2 5-26,-2 12-14,1 2-9,0 10 6,3-1-21,-4-2-21,0-1-3,1 2 0,0 3-12,-1-6-86,3 2-176,-1 90-190</inkml:trace>
  <inkml:trace contextRef="#ctx0" brushRef="#br0" timeOffset="201795.542">19178 11491 1216,'-1'0'177,"-2"4"-108,1 0-52,0 12-16,2 13 28,2 17 7,4 8-5,2 8-11,0 2-5,-2 0 0,-2-1-15,-4-4-17,-4-1-70,-2-5-139,-4-4-151,-23 41-405</inkml:trace>
  <inkml:trace contextRef="#ctx0" brushRef="#br0" timeOffset="202268.5691">19305 11554 751,'3'0'238,"-1"0"-154,6-3-69,9 10 42,8-1 36,10-1-7,5 2-4,5 4-13,-5-3-21,-6 3-31,-10 1-14,-10 6-3,-12 5-23,-12 7 23,-10 7 0,-15 7-20,-5 1-43,-8-4-4,3-4 10,4-8 33,6-6 16,10-8 1,10-2-11,9-6-51,12 0-50,12 0 94,14 3 24,13-4 1,11 0 1,0-2 9,-3-2 31,-3 4 20,-5 4 89,-6 2-45,-9 3-52,-14 0-19,-7 4 11,-15 4 65,-9 5-28,-9 3-17,-10 4-32,-6-3-8,-10-3-5,-5-6-5,0-9-15,3-7-21,1-9-104,9-8-56,-31-53-350</inkml:trace>
  <inkml:trace contextRef="#ctx0" brushRef="#br0" timeOffset="202495.5821">20203 11864 1360,'3'0'169,"2"0"-124,8 1-3,8-1 27,12 2-6,10-4-21,11 2-18,10-2-9,5-1-4,-1 2-7,-5-2-4,-15 6-87,-17 3-126,-43 61-515</inkml:trace>
  <inkml:trace contextRef="#ctx0" brushRef="#br0" timeOffset="202696.5936">20169 12300 1270,'3'3'246,"0"-2"-202,7 7-17,8 1 75,2 2-5,9-1-14,4 0-29,5-1-27,4-5-9,4-4-14,5-4-4,2 2-177,77-6-348</inkml:trace>
  <inkml:trace contextRef="#ctx0" brushRef="#br0" timeOffset="203379.6326">21431 12019 1178,'-1'3'198,"-1"7"-159,-4 12-33,-3 11 2,2 12-7,1-1 13,0 6 12,0 4-2,3 4 24,3 1-12,2-7-15,5-7-9,2-9 3,3-2-14,7-4 10,4-5 1,5-6 1,5-5 7,7-10-2,2-6 1,6-7-3,0-10-16,-1-6-59,-5-1-128,30-68-473</inkml:trace>
  <inkml:trace contextRef="#ctx0" brushRef="#br0" timeOffset="203613.646">21657 12187 1190,'-2'12'139,"-1"5"-115,-1 19-16,-2 22-1,0 7 19,-5 15 26,2 0 5,0-3-27,-1-10-9,4-14-7,0-12-7,4-13-6,4-8-1,2-3-105,1-7-192,13-16-287</inkml:trace>
  <inkml:trace contextRef="#ctx0" brushRef="#br0" timeOffset="203950.6653">22018 12164 1064,'13'-10'160,"2"2"-94,21-10-30,-2 4 36,1 3 20,-1 1-4,-3 0-44,3 6-25,-1 0-7,-2-1-6,-7-4-6,-1 7-6,-9-1-21,-6 3-60,-5 3-82,-7 8-32,-10 6 199,-7 12 2,-12 13 57,-11 12-3,-10 7 17,0 4 14,-2 3-2,5-8-8,4-4-38,12-4-14,7-17-17,14-6-6,7-13-35,8-5-121,11-2-115,46-38-263</inkml:trace>
  <inkml:trace contextRef="#ctx0" brushRef="#br0" timeOffset="204157.6772">22304 12338 1176,'-4'7'232,"-2"14"-173,-8 17-37,-7 21 5,-1 12 21,7 2-4,8-9-26,10-9-12,12-12-5,4-7 7,5-3-1,1-2-7,0-5-9,-2-8-48,-4-15-139,-4-13-101,-3-61-440</inkml:trace>
  <inkml:trace contextRef="#ctx0" brushRef="#br0" timeOffset="204506.6971">21105 11614 1230,'-6'-2'203,"4"0"-88,2 1-106,22 2-9,31 1 23,78-2 8,66 0-4,28 0 2,-72 0-4,2-3 5,-15-2 23,-24 7-4,-14-4-25,-63 4-10,-7 1-7,-3-3-6,21 3-1,-17-1-4,-14 0-29,-13 0-53,-10 1-58,-14 1 32,-16-1-209,-112-17-402</inkml:trace>
  <inkml:trace contextRef="#ctx0" brushRef="#br0" timeOffset="204799.7139">21795 10626 1419,'2'-2'209,"-2"2"-92,-2-2-84,2 4-27,-1 0-6,-1 6-7,2 12 7,-2 19 18,-3 18 2,-9 21-2,-12 8-6,-9 6-12,-5-8-25,-2-10-23,10-13-30,3-13-62,11-9-88,-6 24-316</inkml:trace>
  <inkml:trace contextRef="#ctx0" brushRef="#br0" timeOffset="205249.7396">21836 10705 1174,'-2'-9'254,"1"7"-38,-2-5-102,1 7-96,-1 9-18,0 15-6,-1 15-3,4 20 9,1 10 0,8 1 0,0-12 1,2-7 1,-1-13-1,-1-14 0,0-4 0,-2-13 0,-2-3 1,-2-4 8,3-5 2,3-13 11,6-12-23,9-17-18,1-19-44,0-18-47,17-60-41,-29 94-14,16-43 73,-8 20 91,-5 24 24,-7 26 102,-9 13 49,-3 10-55,0 4-82,-1 10-29,-2 4 18,-4 11 6,0 6-11,1 10-11,3 0 1,0 7 6,3 4-5,-1 0-4,4 6-7,2 4-2,3 3-171,3 0-300,22 79 136</inkml:trace>
  <inkml:trace contextRef="#ctx0" brushRef="#br0" timeOffset="205535.756">22416 11128 1297,'0'2'259,"0"6"-199,-4 8-51,2 0 6,2 3-7,3-4-7,8-3 8,7-3 1,1-6 8,6-3 5,-1-6-7,-4-1-8,-6-4-1,-8-3 5,-6-3 11,-6 0-10,-6-5 23,-7 3 36,-3 7-42,-7 9-29,-3 9-1,2 13-6,0 7-75,9 8-102,10 68-359</inkml:trace>
  <inkml:trace contextRef="#ctx0" brushRef="#br0" timeOffset="206559.8145">23767 10775 714,'0'-6'707,"1"2"-563,2-7-96,6 9-36,10 0-12,6 1 0,10 1-1,2 3 1,5 0 0,2 1 1,-2-2 5,-6 4-5,-4-4-1,-7 0-5,-4 2-132,-12 1-128,-11 19-283</inkml:trace>
  <inkml:trace contextRef="#ctx0" brushRef="#br0" timeOffset="206969.838">23774 11015 969,'1'0'158,"-1"0"-106,5-1-37,1 2-3,5 9 5,2 5 5,4 11 14,-2 5-13,0 6-2,-3-1 18,-3 3 7,-6-3 5,-3 2-22,-6 1-10,-8 0 2,-6 3-6,-5-3-15,-4-5-55,3-6-12,-2-8 2,4-8 14,2-4 30,7-6 21,0-4 1,6 0 44,5-4 49,4 2 10,1 4-13,5-4-4,12-3-43,8 2-35,14-2 3,2 1 36,8 0 3,-6-1-14,-2 4-4,-1-4-19,-4 3-7,-2 1-7,-4 1-57,-1 0-127,-3 2-134,32-5-440</inkml:trace>
  <inkml:trace contextRef="#ctx0" brushRef="#br0" timeOffset="207300.8569">24614 11193 1095,'3'-14'234,"-2"1"-27,5-15-46,-5 0-55,-1-1-17,-1-1-37,-5 0-22,-1 4-15,-3 4-15,-6 12-6,-2 8-10,-9 11-14,-2 16-5,-3 12 4,1 8-10,3 8-13,4 7 23,3 5-13,8 0 23,3 2 8,6-5 11,2-10 1,4-11-1,4-17 2,2-9-1,5-5 1,8-11 0,10-16-50,11-10-187,86-109-400</inkml:trace>
  <inkml:trace contextRef="#ctx0" brushRef="#br0" timeOffset="207547.8711">24826 10150 1141,'0'1'145,"-3"9"-139,-4 6-6,0 25 0,-6 22 5,2 22 68,-4 74 25,5 34-17,-2 5-12,0-63-30,4-31-14,-1-59-11,2 3-2,1-6-2,-4 43-10,1-14-67,3-13-112,3-18-104,13 3-61</inkml:trace>
  <inkml:trace contextRef="#ctx0" brushRef="#br0" timeOffset="207831.8873">25205 10696 1228,'-2'-2'224,"2"1"-82,-1-5-89,-1 9-34,-1 8-18,-5 12 0,-2 24 13,-3 21-7,-1 19 7,-6 8-4,4 2 4,-11 1 2,-4-2 1,0 2 4,1-9 3,10-15-3,13-22-20,10-19 10,11-16 1,6-7 6,12-14-18,7-2-89,5-4-241,55-43-281</inkml:trace>
  <inkml:trace contextRef="#ctx0" brushRef="#br0" timeOffset="208231.9102">23646 12058 733,'0'0'296,"5"1"-217,3 5-58,11-1 62,11-2 49,13 3 12,22-2-8,63 0-58,39-4-40,21-4-11,-61 1-9,-10 3-12,-10-4 4,-19 4-2,-3 0-8,-1 4-30,-46-8 8,-1 11-38,-8 4-200,28 4 118,13 18-166</inkml:trace>
  <inkml:trace contextRef="#ctx0" brushRef="#br0" timeOffset="208756.9402">24087 12460 651,'3'3'345,"3"-2"-248,11 5-22,8 4 60,6 0-15,7 0-28,5 5-34,0 2-20,-6 2-10,-7 5-11,-8 6-7,-13 10-2,-6 16 50,-7 10-19,-11 13-13,0 5-13,1 0-5,-2-7-7,9-16 5,2-16-5,2-14 0,3-17 7,0-7 7,2-8 28,-2-5 49,3-11-17,0-11-50,2-14-18,2-10-6,0-3-1,3 0 2,0 0-1,3 8 0,4 1 0,6 4-1,5-2 0,4 7 0,4-2 6,0 7-6,-2 0-1,-3 3-17,-2 4-52,-9 9-55,1 1-76,-4 6-90,22-12-278</inkml:trace>
  <inkml:trace contextRef="#ctx0" brushRef="#br0" timeOffset="209153.9629">24917 12397 791,'10'6'129,"4"-2"-86,8 8 77,0 1 23,0 4-41,-2 0 16,-5 4-64,0 3-22,-4-1-14,-5 2 0,-4-1-5,-6 0 5,-5-1-13,-12 3-5,-7 1-17,-7 6-1,-3 1-61,1-3 58,3-2 19,7-7 1,10-6 1,7-9 5,9-1 25,9-6 8,8-6 19,8 1 30,13-3 16,4-3-46,-1 0-24,-6 1-15,-4 5-10,-6 1-7,-8 2-1,-7 2 0,-3 4-99,-4 3-105,-4 3-90,-22 21-520</inkml:trace>
  <inkml:trace contextRef="#ctx0" brushRef="#br0" timeOffset="224401.8351">12591 12876 864,'-1'-7'246,"1"2"-72,0-9-42,4 6-40,9-6-52,10 0-2,11 1 14,7-1-2,8 7-1,6 6 1,5 3 1,0 7-14,-4 7-2,0 6-22,-9-2-1,-8 5-10,-12 2-2,-8 5-5,-14 9 5,-14 7 2,-20 12 17,-17 11 2,-18 11-12,-57 55 0,-19-2 2,7-16-10,96-89-1,4-8 1,4 1 0,-28 19 1,15-14-1,13-8 0,13-7-1,13-12-12,6-1-9,12 2-10,10-1 31,13 7 7,11-3 3,6 0 7,0-1 5,-1-4 11,-5-3-3,2 2-10,-6-5-7,-4 2-5,-2-1-8,-9 1 1,0 2-1,-6-2-1,0-3-32,-1 4-54,1-4-108,3-5-162,54-34-549</inkml:trace>
  <inkml:trace contextRef="#ctx0" brushRef="#br0" timeOffset="224609.8469">13643 13197 1433,'6'3'174,"0"3"-141,8 7 23,5 2 37,0 3-21,-1-5-38,-4 7-19,-3-5-15,-1 4-4,-7 0-196,-33 56-381</inkml:trace>
  <inkml:trace contextRef="#ctx0" brushRef="#br0" timeOffset="224785.857">13595 13707 1554,'0'0'279,"0"0"-200,0 3-31,1-2 30,6 6-36,7 1-22,12 6-7,6 8-13,2 5-22,0 4-151,-3 8-305,13 44-589</inkml:trace>
  <inkml:trace contextRef="#ctx0" brushRef="#br0" timeOffset="228269.0562">7053 8563 162,'0'0'114,"0"-2"31,0 2 23,0 0-51,-3-1-21,2 1-24,-2-4-33,3 1-7,-2 3 14,1-2 8,1 2-16,0 0-16,0 0-13,0 0-8,0 0 1,1-2 4,-1 2 0,0 0-5,0 2 0,0-2 1,0 0-1,-1-2 0,1 2 0,0 0 0,0 0 5,0 0 1,0 0 31,0 0 37,0 0 16,7-14-31,-2 5-28,-1-5 1,0 2-3,3-3-12,-1-3 0,4 5-8,-1-5-4,3 4-4,0-2 4,-4 4-5,3-2 6,0 1 10,2 1 1,-1-3 4,2-3-4,5 2-9,-1-3 0,5-1-7,0-1 5,1 0 1,-2 1-2,3-1 0,0 2 4,0-4-8,3-1 5,2-3-1,-1 3 0,2-8-5,3-1 5,2-2-5,-1-6 0,0-1 0,-2 2 0,-2 2 0,-4 9 0,0 3-1,-3 3 2,3-1-1,-2 0 1,-2 3-2,2-2 2,0 1 4,-2 0-5,-1 0 0,-4-2 5,0 3-4,-2 2-1,-5 0 8,2 5 3,1-5-3,2 0-8,5-5 0,-3-1-1,4 0 1,1 5-1,0-5 0,-2 3 0,2 3 0,-9 0 0,3 8 0,-4-4 1,-1 7 0,0-2-1,3-2 0,0 1-1,7-7-6,6 0 7,0-5 7,2 1-7,-2 0 0,-3-1 0,-5 5 0,-2 4 6,-8 1-6,1 0 9,-1 2 0,-1-2 3,1 2-11,4 0 0,2-4-1,0 2-1,1 0 1,-4 3 1,-2 1-1,-4 2 1,-1 1 0,1 0 0,0 3-1,-3-4 0,2 4-9,0-3 8,3 0 1,-1 1-6,1-1 6,-3 2 0,-2 2 2,-1-2 7,-3 1 3,0 3 7,-2 0 5,2-2 26,-1-3-19,-1 1-16,0-2-13,0 4 4,1-4-6,1 2 1,-2 2 0,1 1 0,-4 0-1,3-6 2,-2 6-2,0-2-1,-5 2 0,-2-1-1,-3 2 1,1 2 0,1-2 0,-1 0 1,1-2 0,-2 1 0,0-5 0,-3 2 0,-2 0 0,-3 0 0,-4 2 0,-4 2 0,-1 0 0,-2 0 0,6 2 0,0-4 1,8 2-1,3-3 1,5 3-1,7-3 1,2 3-1,2 0 0,2-2 0,-1 0-1,1 2-16,-1-2-1,4 1-1,3-3 13,3 3 6,4-5 0,0 1-1,8-4 1,0 2 0,4 4 0,0 0-6,-5-3 5,2 6-10,-9 2 5,6 2 0,-5 2-4,-1 0 2,2 1 2,3 1 6,3-2-1,-1-4 0,2 2 0,-5 0 1,-3 1-2,-4-2-4,-8-1 6,0-2-2,-4 2 1,0-2 1,-1 2 3,-2 0-2,3 0 5,-2 2-6,1 5 1,0 10-1,-1 10 0,4 2 0,-1 3 0,2 2 1,3-1 0,-2 3 0,-1-2 0,-1 1 0,-4-3-1,-2 0 2,-5-4 4,5-4 7,-5-3-4,3-2-1,-1-3-7,5-5 0,0 1-1,2-2-106,4-2-261,20-28-671</inkml:trace>
  <inkml:trace contextRef="#ctx0" brushRef="#br0" timeOffset="229042.1005">9120 7053 856,'0'-2'273,"-3"1"-53,3-5-68,4 2-28,1-2-50,6 1-60,6-2-13,8-3 0,8 0-1,6-1 14,3 0-13,-3-2 7,-5 1-2,-7 1-6,-5 2 0,-10-1 8,-6 0 2,-3 1 8,-3-5-4,-3-1-4,-3-2 4,-3-4-13,-3 0 4,-4 2-5,1 0 0,-5 6 0,-3 3-1,-1 8 0,-1 7-10,-7 8 4,1 9-1,1 7 2,0 10 0,3 4-1,5 8 5,7 0 1,9 1 0,8-4 1,8 3 15,2-9 0,4 2 4,8-6-7,3-6 2,4-8-4,5-6 2,3-6-3,-2-6-3,0-8-5,-5-8-1,-2 0-70,-5-5-62,-5-8-189,16-45-272</inkml:trace>
  <inkml:trace contextRef="#ctx0" brushRef="#br0" timeOffset="229456.1241">9539 7044 490,'1'0'292,"0"0"-179,5 0-22,3 6 52,4 1 17,-1 3-31,1 7-24,2-1-45,-4 9-21,1 1-10,-6 6 2,0 1-11,-5 7-5,-2-2-8,-5-3 5,-2 3-6,-1-10 0,0-3-6,2-6 0,2-11-19,2-1 5,0-7 14,0-3 9,2-5-9,-1-10-1,1-2-8,4-10-1,6-6 4,1-5 5,4-1 1,2-2 0,2 2 16,-3 4 13,3 5-13,-3 4-2,-2 10-13,-1 2-1,-1 5 0,-3 4-13,-2 4-8,-1 2-56,-1 2-70,1 0-66,-4 2-94,-7-4-203</inkml:trace>
  <inkml:trace contextRef="#ctx0" brushRef="#br0" timeOffset="230146.1636">9102 6645 551,'-9'-4'225,"3"1"21,-3-9-40,4 6-22,1 1-19,4 2-24,6-1-75,2 1-66,5-2 15,12-1-3,11-2 11,10 2 4,4 1-5,5-3-1,6 2 5,-4-2-7,7 2-7,-5-3-6,3 1 2,-4 0-7,-3-2 0,-6 2 0,-4 0 5,-10 2-5,-11 2 5,-14 1-5,-4 3 5,-6-2-4,-3 2 10,-6-4 6,-1-6-11,-8 3-5,-3-2 4,-6-3-5,2 5-1,-1-3 1,2 0-2,0-2 1,0-2-9,2-2 8,-5 3-8,3-3 8,2 7 1,6 5 0,5-2-1,7 6 1,4 0-9,4 0-8,3 6-13,5 2 23,8 7 6,8 4 0,5 3 1,1-2 0,0 2 0,-2-1 0,-2 1 0,-5 1 0,-2 2 0,-6 1 1,1-2 0,-10-1-1,-2-1-1,-2-3-7,-4-5 8,-1 0 2,-2-2-1,-3-2 1,3-3 5,-4 3-7,-7 2-53,4 5-201,-41 19-456</inkml:trace>
  <inkml:trace contextRef="#ctx0" brushRef="#br0" timeOffset="232283.2858">6917 8854 169,'0'-8'69,"2"0"-51,-1-12-17,1 1-1,0-5 0,2-2-54,-4-3 9,0-1 21,-3-45-34</inkml:trace>
  <inkml:trace contextRef="#ctx0" brushRef="#br0" timeOffset="236258.5132">15396 13152 243,'-1'0'244,"-1"0"-20,0 0-64,1 0-56,0 0-20,2 0-29,-1 0-40,0 0-15,3 0-112,0 0-62,2 0 126,4 3-60,6 6-8</inkml:trace>
  <inkml:trace contextRef="#ctx0" brushRef="#br0" timeOffset="237199.567">15113 13406 679,'-3'-1'241,"0"-1"25,-3-1-89,3 0-33,2-1-17,-2 4-8,0 0-40,1 0-40,2 0-25,0 0-14,-1 7-9,1 3 2,-4 15 6,0 11 1,0 9 0,-2 8 0,0 0 1,4 0 0,2 4 0,2 0-1,4-4 1,2 2 0,3-6-1,5-5 0,8-4 0,3-9 0,6-9 11,5-6-5,3-12 3,7-8 4,10-12-5,3 1-7,5-11-1,-2-6 0,-7 1 0,-8-3 1,-10 0 0,-12 3 0,-4 3 1,-8-2 8,2-3 1,-7-11-4,-2-8 14,-3-15 24,-3-7-15,-4-9-4,-6-6-8,-1 0-5,-7 7-12,-1 9-1,-4 12 0,1 16 6,-3 12-5,-1 6 14,-6 5 9,-3 9-12,-6 0-11,-1 7 0,-6 8 0,-2 5 1,3 3-1,2 4-1,0 3 0,7-2 1,5 4-1,2 2 0,6 0 0,4 2-1,6 5-5,-2 4 5,6 3 0,-1 8-16,1 2-29,9-2-44,0 2-83,6 2-113,8-6-227,22 32-282</inkml:trace>
  <inkml:trace contextRef="#ctx0" brushRef="#br0" timeOffset="237504.5845">15371 13361 1043,'-1'6'201,"-6"1"-117,1 2-26,-1 9 38,3-6 2,2-5-20,4 1-35,5 2-11,8 11 28,1 7-8,8 9-17,3 4-22,2-2-5,-4-1-1,-1-5-1,-6 2-5,-1-7 1,0-2-1,-4-1-1,-2-4-19,-2 1-133,1-2-107,-1-3-196,12 3-28</inkml:trace>
  <inkml:trace contextRef="#ctx0" brushRef="#br0" timeOffset="237768.5996">15667 13401 490,'-6'0'528,"3"-1"-360,0 1-96,1 1-34,1 1 11,-4 5 16,-5 7 4,-5 8 15,-3 5-26,-2 3 1,-2-3 10,0 2-29,-2-5-22,0 3-7,0 3-11,-3 5-56,-1 11-119,0 3-109,-37 71-195</inkml:trace>
  <inkml:trace contextRef="#ctx0" brushRef="#br0" timeOffset="243853.9476">17290 14101 1374,'-6'-16'213,"-1"5"-69,-3-18-72,-1 3-51,-2 0-3,0 4-8,-3 0 1,-1 3-5,-1 8 0,0 3-5,2 6 0,-3 4 10,3 3-4,-2 8-7,4 3-1,-3 6-1,4 11-17,0 13-10,2 13 5,-1 9 12,5 3 6,2 1 6,5-5 0,5-8 0,6-12-7,5-10 6,4-8-8,6-5 8,2 0-7,6-5 2,3 1 6,-1-10-93,0-7-36,-1-16 21,-1-13-231,44-131-146</inkml:trace>
  <inkml:trace contextRef="#ctx0" brushRef="#br0" timeOffset="244099.9617">17496 12842 941,'-8'12'201,"-4"10"-88,-4 22-25,1 29 62,-8 74 35,9 65-31,5 43-44,4-72-43,0-6-31,4-8-21,7-32-7,5-33-7,-4-57 0,3-5-1,-1-1-44,12 37-90,-1-15-157,35 43-311</inkml:trace>
  <inkml:trace contextRef="#ctx0" brushRef="#br0" timeOffset="244340.9755">17846 13630 1176,'-4'12'160,"-1"7"-116,-2 17-7,-1 22 71,1 13 30,3 18-19,-1 65-28,3-103-44,-1 45-22,2-12-13,2-19-6,2-20-6,1-13-56,3-12-153,-3-12-291,7-46-298</inkml:trace>
  <inkml:trace contextRef="#ctx0" brushRef="#br0" timeOffset="244793.0014">17960 13542 1304,'3'0'160,"11"2"-134,6 4-13,7-1 34,6 5 32,-2-2-4,-1 2-19,-6 10-22,-1 2-16,-11 8-9,-8 8-8,-11 9 11,-13 10-12,-9 6-1,-8 3-20,-4-5-16,1-3 7,4-13 3,5-10 3,12-8 6,4-8 0,8-10 4,5-2-1,11 1-37,9-4 23,15 0 19,10-1 10,8 1 11,-1 0-1,-3 7 35,-1 2 59,-9 8 20,-4 3-85,-6 7-7,-15 0 37,-5 9-45,-11-3 10,-11 2 20,-13 0-12,-12-5-7,-11-4-13,-6-9-8,-6-13-14,2-8-15,3-8-58,13-9-91,13 1-160,12-43-533</inkml:trace>
  <inkml:trace contextRef="#ctx0" brushRef="#br0" timeOffset="245079.0177">18762 14132 1321,'-7'6'221,"1"-2"-167,-2 3-54,8 2 1,8 1 9,10-2 62,15 3-18,10 3-20,2-8-16,7-3-3,-5-6-4,-3-3-7,-6-8-4,-8 3-63,-12 3-69,-10-2-106,-34 25-282</inkml:trace>
  <inkml:trace contextRef="#ctx0" brushRef="#br0" timeOffset="245284.0294">18629 14630 1298,'2'0'309,"-1"0"-168,7 1-10,11 2-11,17 1-35,18 4-20,8-2-23,0-6-14,-6 3-14,-14-6-8,-11 3-6,-4 0-21,-6 0-90,-8-4-205,-3-2-584</inkml:trace>
  <inkml:trace contextRef="#ctx0" brushRef="#br0" timeOffset="245829.0606">19560 14611 1260,'0'0'285,"0"0"-147,-1 0-101,-4 5-37,-1 9 0,-4 12 0,-2 11 0,3 12 1,0 2-1,6 2 2,6-2 25,8-10 24,-1-6 27,8-9-14,5-6 1,8-10-20,12-7-12,6-10-11,10-14-11,4-7-4,-1-2-7,-6-2-64,-5 1-61,-17 10-152,-4-16-346</inkml:trace>
  <inkml:trace contextRef="#ctx0" brushRef="#br0" timeOffset="246063.074">19817 14583 1435,'-1'2'301,"0"2"-218,-3 7-65,-3 15 46,-4 17 37,-3 18-32,0 16-11,2 7-22,4-1-19,4-5-8,2-10-9,5-8 0,3-16-11,5-9-65,2-13-98,5-13-167,49-54-399</inkml:trace>
  <inkml:trace contextRef="#ctx0" brushRef="#br0" timeOffset="246266.0856">20141 14620 1662,'0'0'225,"1"0"-183,8 0-31,6-1-1,12-3 17,9 0-3,8 0-13,7 2-5,0 0 1,-8-4-7,-4 0-35,-8 0-73,-7-10-141,-4-1-222,-3-61-446</inkml:trace>
  <inkml:trace contextRef="#ctx0" brushRef="#br0" timeOffset="246430.095">20375 14652 929,'-25'35'299,"1"6"-71,-23 36-44,4-2-29,6-7-31,6-12-37,8-8-48,13-16-24,5-12-15,8-7-33,6-10-150,11-6 5,3-17-139,61-100-532</inkml:trace>
  <inkml:trace contextRef="#ctx0" brushRef="#br0" timeOffset="246610.1053">20435 14720 1248,'-5'22'187,"2"12"-86,0 28 58,-3 14-33,9 1-15,6-9-45,11-12-24,5-11-20,6-8-16,2-5 3,-2-15-9,-2-11-19,-6-10-34,-6-12-41,-11-12-158,-9-87-415</inkml:trace>
  <inkml:trace contextRef="#ctx0" brushRef="#br0" timeOffset="246984.1267">19535 14036 927,'2'-1'345,"-2"1"-70,1-5-37,5 1-94,7-6-87,13-2-27,17-6 5,19 6-5,59-1-9,36 23 1,24 5-2,-76-4-7,-12-4-4,-10-2-9,-48-5 1,-2 1-1,-9 3-8,26 1-23,-11 0-38,-15-1-30,-14-2-83,-8-1-38,-8-4-49,-48-44-440</inkml:trace>
  <inkml:trace contextRef="#ctx0" brushRef="#br0" timeOffset="247292.1443">20097 13093 1444,'-1'4'229,"1"-4"-161,-3 3-68,3 0-2,3 4-8,0 11 10,3 13 1,0 13 23,-5 13-6,-10 7 9,-8 9-9,-13 3-9,-2-1 0,-8-7-9,6-9 0,4-12-16,11-14-90,8-18-106,10-14-86,20-54-178</inkml:trace>
  <inkml:trace contextRef="#ctx0" brushRef="#br0" timeOffset="247704.1679">20117 13203 333,'10'-18'551,"-4"2"-284,6-8-105,-2 13-76,-7 9-43,-3 4-29,0 12-5,-2 5 93,1 20 22,-4 15-7,-3 8-34,2 3-35,3-10-18,2-6-12,2-8-11,4-9-7,2-13 0,6-3-1,3-8 1,4-5 7,3-9-7,8-11-4,6-16-46,-1-11-38,-1-16-20,-1-10 19,-3-5 22,-4-2 26,-8 11 41,-7 23 60,-7 17 96,-5 22-54,-5 8-49,-4 13-28,-5 15 10,-10 23 22,1 9 7,2 10-31,3-3-18,4-6-12,6-8-3,5-4 0,3-2-23,3-8-86,6 1-134,7-11-244,35 8-250</inkml:trace>
  <inkml:trace contextRef="#ctx0" brushRef="#br0" timeOffset="247969.183">20641 13707 1237,'1'4'179,"4"7"-107,2 7 25,3 3-11,1-1-31,2-4-16,2-7-3,0-5-7,-1 0-11,-1-11-3,-1-3 1,-3-6 2,0-7-6,-6-10-2,-6-3-10,-2 5 0,-5 3 1,-5 14 37,-1 11-32,-1 6-6,-5 9-9,3 4-15,2 6-42,5 5-88,5 5-149,-1 65-315</inkml:trace>
  <inkml:trace contextRef="#ctx0" brushRef="#br0" timeOffset="248592.2187">21624 13732 1449,'-2'0'240,"2"0"-147,-1 3-72,1-3-21,0 0-36,1 0-69,4 3-165,22 26-208</inkml:trace>
  <inkml:trace contextRef="#ctx0" brushRef="#br0" timeOffset="249364.2628">21765 13442 527,'-1'-4'180,"-1"4"-5,0-2 29,1 1-10,-3 1-44,4 0-33,4 0-38,-4 0-25,1 0-6,1 0-6,2 0-21,11 0-1,7 0 14,6 0 1,8 0-14,1 0-2,3 0-5,-1 0-13,-1 0 7,-2 0-7,-4 0-2,-2 1 1,-9 1-1,-6 2-36,-2 0-62,-5 2-26,-1 0-59,-5 1-95,-5 1-27,-9 0 51,-36 14-195</inkml:trace>
  <inkml:trace contextRef="#ctx0" brushRef="#br0" timeOffset="249754.2851">22058 13499 111,'-12'-2'232,"6"0"-17,-7-2-44,5 3 13,7-2-19,1 3-28,3 0-13,-2 0 1,2 0-55,0 4-46,5 11 2,-2 7 4,1 9-2,2 9-1,-2 3-7,-4 8 7,-1 5-3,-5 2-6,-4 4-9,-7 0 1,6-6-2,-5-5-2,3-14-5,-5-9 5,3-11 1,-4-5-6,-3-2-1,0-10 0,-5-6 1,5-5 8,-5 0-1,9 0-7,2 1-1,7 4 6,4 4 0,4 2 5,-1 2 4,8 2 3,5 2 10,5 2 22,12-3 5,2 1-11,6-3-32,-2-3 1,-1-6-13,1-1 0,3 4-99,-4-3-130,57 0-345</inkml:trace>
  <inkml:trace contextRef="#ctx0" brushRef="#br0" timeOffset="250212.3113">22613 13903 642,'2'-3'288,"-2"0"-57,1-5-51,4-1-10,-4-5-13,0 0-37,1-6-51,-2 2-45,-2-3-9,0-5-4,-9 4-2,-4 3-8,-4 4 7,-7 8-8,1 9-1,-5 3-10,4 10 10,3 4-8,7 7 0,6 9-6,3 11 7,4 15-7,1 12-37,2 10 2,2-3 8,0-12 12,2-15 8,2-16 10,-1-15 0,-1-13-6,5-9-8,0-8 26,4-12 0,7-14-3,4-14-135,4-22-105,35-163-240</inkml:trace>
  <inkml:trace contextRef="#ctx0" brushRef="#br0" timeOffset="250482.3268">22685 13149 16,'0'3'898,"-1"0"-754,0 9-111,-2 18-7,0 8 46,2 18 45,-1 13-30,2 7-38,-7 8 13,1 9 10,2 0-2,-6 5-22,3-5 11,2-4-7,1-11-17,4-10-8,0-13-12,4-12-8,-2-12 1,4-12-8,-2-4-7,2-6-83,0-3-79,0-2-79,9-11-321</inkml:trace>
  <inkml:trace contextRef="#ctx0" brushRef="#br0" timeOffset="261745.971">22944 13550 1160,'0'-2'263,"0"2"-113,-3-2-96,6 2-33,-3 0 16,0 0 26,0 2-24,0-2-24,0 2-4,0-2 7,0 2 16,2-2-8,-4 3-25,2 9 1,0 2 26,-3 12 5,3 13-6,-3 8-16,0 9-1,2 9-8,-1 1 5,4 3-7,2-2 1,-1-8 13,2-5-13,-2-14 7,-2-6-2,1-8-5,-1-9 0,-1-2 0,2-3 1,-1-4-1,3 6-1,-1-5 1,-1 1-1,1-2 0,-2-4-1,1-1 0,-2-3 1,2 0-1,-2 0 1,0 0 0,0-3 7,0 3 14,1 0-12,-1-1-7,1 1-2,-1 0 0,2-3 0,4-2 7,4 1-1,2-6-5,3-2-1,6-6-15,-1-3-16,6-3-53,1-9-98,-3-7-145,28-63-515</inkml:trace>
  <inkml:trace contextRef="#ctx0" brushRef="#br0" timeOffset="262116.9922">23572 13867 598,'-1'10'330,"1"3"-126,-3 12 44,0 5-58,0-4-37,0-7-57,3-5-43,1-8-31,1-3-8,-2-2-7,3-1-6,-3-1 0,0-2 13,1 2-4,-2-3 4,1-10-14,-3-3-2,1-11-8,-4-3 10,-1 5 0,-2 4-3,0 14-8,3 5 5,1 7 6,-2 5-79,4 8-86,3 8-159,24 35-305</inkml:trace>
  <inkml:trace contextRef="#ctx0" brushRef="#br0" timeOffset="262678.0243">24121 13687 1186,'-6'0'357,"0"0"-160,-10-7-62,-2 7-42,-3 0-39,-1 7-27,2-1-26,-7 5 5,4 7-6,2 2-6,4 2 4,4 1-5,7 4-7,8-1 8,2 9 0,9-1-19,4 3-25,4 0 25,1-1-5,2-5 9,-3-1 13,0-4 8,-5-3 7,-1-6-7,-4-2 0,-5-3 1,-2-5-1,-4 0 2,-4 3 8,-5 0 19,-7 8-5,-6 1-6,-7 1-9,-1-7-9,4 3 0,-2-6-11,10-3-94,-1-3-151,-11-5-311</inkml:trace>
  <inkml:trace contextRef="#ctx0" brushRef="#br0" timeOffset="263082.0474">24764 13518 691,'-12'10'245,"-2"6"-10,-16 16-32,-6 8-37,-3 2 13,-4-3-34,6-6-62,1-4-44,9-7-20,9-6-10,5-7-9,7-1-72,2-6-135,3 1-121,2 0-189,3 0 165,15 1 28,-13-7 165,-3 3 159,0-1 231,0-2 17,3 3-43,1 3-59,1 2-25,1 5-49,0 10 20,-1 10 38,-2 10 29,-3 7-61,1 0-26,-6-2-9,2-8-30,-2 2-14,2-9-19,-3-1-105,0-3-165,-7 13-311</inkml:trace>
  <inkml:trace contextRef="#ctx0" brushRef="#br0" timeOffset="263444.0681">24708 14013 1291,'0'1'177,"0"4"-152,0 2-24,0 9 127,0 2 13,-2 9-42,1 8-47,-2 4-29,3-5-11,3-9-12,0-3-9,1-12-11,3-3-58,6-7-4,1-9 31,10-12 12,5-21 19,5-9-25,3-9 29,-7 4 16,-4 13 88,-7 18 34,-11 8-7,-3 12-23,-5 6-25,0-1-38,0 7-29,2 11-2,1 16 2,-3 18 26,-3 9-26,1 1-17,1-10-29,1-4-34,1-14-80,5-7-288,12-11-496</inkml:trace>
  <inkml:trace contextRef="#ctx0" brushRef="#br0" timeOffset="264969.1554">25362 13670 682,'0'-5'291,"-2"-1"-13,0-7-16,2 5-28,-1 5-58,-2 3-94,3 1-56,0 3-26,-2 14 1,2 11 30,0 13 5,-1 14 11,1 4-14,0-2-5,0-3 5,0-3 0,1-4-9,1-5-22,2-9-2,5-5 0,0-10 6,5 1-6,11-9 9,8-8-8,11-13 13,4-12-8,4-17-6,-1-6-6,-9-6-50,-5 5-37,-10 2-84,6-39-400</inkml:trace>
  <inkml:trace contextRef="#ctx0" brushRef="#br0" timeOffset="265224.17">25579 13673 548,'-3'0'941,"3"0"-801,-1 1-134,2 12 0,-1 4-6,0 24 87,-1 20 13,-2 16-29,-3 1-37,-1 3-4,3-13-3,-1-5-12,0-11-14,2-9 4,-1-14-5,4-9-89,0-7-131,4-8-163,13-47-193</inkml:trace>
  <inkml:trace contextRef="#ctx0" brushRef="#br0" timeOffset="265615.1923">25925 13495 1472,'0'0'318,"0"0"-174,-2 2-111,1 2 9,-2 2 4,-1 15-20,-1 12-25,3 16 12,4 10-12,1-2-1,6-2 0,0-14 1,0-4 0,1-11-1,-4-7-2,2-3 2,1-2 0,1 4 0,4 1-5,-1 0-25,-3 4-2,1 0 2,2 1 11,-1 7 10,-3 9-8,0-6 4,-3-4 13,-7-15 0,-5-5 53,-5-2 2,-2-1-10,-9 0-15,-4-1-7,-4 4-11,-2-7-12,3 0-11,-1-3-62,2-5-64,1-2-167,-28-41-316</inkml:trace>
  <inkml:trace contextRef="#ctx0" brushRef="#br0" timeOffset="265825.2043">26000 13561 1304,'0'0'316,"0"0"-140,1 0-52,5 0 1,3-6-44,11 1-50,3-1-13,7-3-18,3-2-36,-1 1-76,2 2-152,40-15-338</inkml:trace>
  <inkml:trace contextRef="#ctx0" brushRef="#br0" timeOffset="266116.221">26292 13567 330,'0'26'238,"3"3"-128,0 23 2,7 0 47,5-7 44,2-12 35,2-11-154,-1-10-9,0-14 75,4-14-33,-6-14-66,6-15-25,0-9-13,-7-9-4,-2 0-1,-8 4 2,-7 8-4,-6 15 5,-5 14 31,-2 12-14,-7 13-19,-2 10-8,-3 8-1,-2 9 0,5-1-30,1 6-93,1 1-171,-35 56-437</inkml:trace>
  <inkml:trace contextRef="#ctx0" brushRef="#br0" timeOffset="267190.2824">21651 14422 824,'16'-7'176,"4"2"-101,22-8-21,8 11 18,1 4-20,1 4 28,0 2 2,-4 7-8,3 3 8,7 2-5,11 5 26,55 10-20,34-7-16,31-18-20,-56-12-11,5-3-3,0-5-6,10 3-8,-3-2-10,-11 10-1,1 5-8,-2 6 1,-9 4-1,-5 3 0,-13-2 0,4-4 1,-5-4 1,-12-5 5,-2-1-6,-5-1-1,-4 1 0,-43 1 0,1 0-1,-3-4-12,45 3 2,40-3 11,18-3 0,15 41-1,-50-5-107,-8-27 53,-7-12 46,-8 2 9,1 4 6,-42 0-5,-2 0 0,-3-2 0,37 0 5,-5-6-6,-5 2 1,-8-2 0,-6 4 0,-5-6-1,-10 2 1,-11 3 0,-7 1 1,-9 0-1,-4 2 0,-3 2-1,-2 0-5,-2 2-88,-6 2-84,-13-1-273,-89 2-287</inkml:trace>
  <inkml:trace contextRef="#ctx0" brushRef="#br0" timeOffset="267859.3207">23251 15160 913,'5'0'182,"4"2"-116,15 0-11,6 0 79,13-2 23,5-2-7,-1 0-42,-3 8-39,-8 10-40,-8 13-18,-7 17-11,-11 15 0,-10 19 1,-6 5 19,-8 2-11,3-11 9,0-14 9,2-14 3,2-17-5,-1-13-5,7-10-7,0-6 5,2-4-12,-1 1 5,0-10-11,1-8 0,1-20-16,0-13 5,2-16 11,5-5 1,2-3-1,7 4 0,4 2-1,11 1 1,1 14 0,3 3 0,-1 9 0,0 13 0,-3 10-13,1 7-94,-3 13-79,-1 6-141,28 25-289</inkml:trace>
  <inkml:trace contextRef="#ctx0" brushRef="#br0" timeOffset="268234.3421">24296 14924 1162,'9'1'166,"1"0"-68,5 5 8,1 4 8,-7 0-28,-4 7-34,-5 5 7,-5 6-14,-1 8-45,-7 0-5,3-3-14,-4-5-1,2-3 5,-1-5-21,0-2-18,0-4 17,0-2 19,4-1 10,5-4 7,0-5 0,4 1-17,6-2 18,7 3 42,9 4 23,8-2-10,4-3-22,9-3 2,4-3 10,-3-1-24,-3-6-15,-12 5-6,-9 2-176,-13 25-436</inkml:trace>
  <inkml:trace contextRef="#ctx0" brushRef="#br0" timeOffset="270635.4795">12585 15823 1118,'-1'1'317,"1"-1"-128,-2 2-53,2 1-62,-2-2-43,0 1-14,2 2-17,-5 15-6,-5 16 6,-4 27 8,0 12 1,-5 13-9,7-5 10,-2-5-8,3-7 20,5-12-5,1-14-10,6-14-7,4-11-16,4-5-1,15 2 17,8-9 1,14-5 11,9-8 4,6-9-7,-2-7-8,0-3-1,-8 1-8,-9 7-16,-13 1-75,-10 9-96,-12 3-84,-14-13-360</inkml:trace>
  <inkml:trace contextRef="#ctx0" brushRef="#br0" timeOffset="270937.4967">12665 16093 1337,'-7'16'171,"2"1"-139,0 19-32,7 9-3,7 4 3,3-2 33,1-2 6,4 7 27,-3 10 3,-1-1 5,1 5-37,-8-3-19,-4-2-6,-2 1-4,-2-6-7,-2-7 10,-1-12-2,0-8-9,5-13-37,0-6-74,4-8-111,2-6-242,28-41 188</inkml:trace>
  <inkml:trace contextRef="#ctx0" brushRef="#br0" timeOffset="271164.5097">13615 15909 1288,'-1'4'199,"2"3"-149,-1 7-35,4 4-8,0 1-1,6-3-5,0 0-1,-1-2-35,5 5-112,-1 61-404</inkml:trace>
  <inkml:trace contextRef="#ctx0" brushRef="#br0" timeOffset="271335.5195">13651 16631 1480,'0'0'278,"1"3"-196,-1 1-61,8 0-20,5 9 13,11 10-14,10 6-68,7 4-214,48 30-864</inkml:trace>
  <inkml:trace contextRef="#ctx0" brushRef="#br0" timeOffset="291186.6549">14585 16313 637,'-2'46'102,"0"-2"43,-2 46 43,3-8 14,-1-9-52,4-8 6,3-3-16,5 3-22,3 2-55,-2-6-19,2-10-11,-7-5-20,-4 0-1,-2 7-10,-2 3-2,-4 3-30,-2-7-33,2-3-75,2-12-111,4-14-288,4-63-326</inkml:trace>
  <inkml:trace contextRef="#ctx0" brushRef="#br0" timeOffset="291584.6777">14804 15774 1349,'0'0'210,"1"1"-154,4 5-50,13-2 55,18-4 77,23-4-33,65-19-31,40-32-31,16-4-16,-68 31-13,-18 19-13,-11 12 0,-47 8-1,-8 4 0,-4 11-12,19 19-8,-19 23 20,-21 21 9,-23 93 18,-24 71 6,-10 33 5,22-91 23,2 12-1,1-5 5,7-29-14,1-50-26,10-13-17,6-69-2,4-8-5,-3-11-1,1 19-35,2-17-52,-1-12-30,-4-10-66,-7-10-164,-69-85-705</inkml:trace>
  <inkml:trace contextRef="#ctx0" brushRef="#br0" timeOffset="291822.6913">14746 16526 1169,'6'-19'282,"4"8"-176,19-17-56,15 8 19,18 7 48,8 2 1,5 2-34,-1 1-39,-7-4-22,-1-6-11,-8 0-12,-10-1-20,-14 4-64,-19 11-163,-35 62-553</inkml:trace>
  <inkml:trace contextRef="#ctx0" brushRef="#br0" timeOffset="292221.7141">15059 16740 1221,'-1'6'236,"-1"2"-148,-2 14-44,1 7 73,-3 5-18,5 2-53,-1 2-28,2-5-12,0-7-6,2-11-38,1-9-56,4-9 80,3-11 14,11-7 26,10-10-5,5-8-15,7 4 7,10 5 10,0 13 11,1 5 11,-3 11 0,-3 8-3,-14 9-21,-4 7 11,-8 12-5,-12 11 0,-5 11 13,-12 5 5,-7 2-3,-4-9 8,-10-9 2,-4-6-4,-12-9-12,-11-12-22,-5-10-4,-10-18-10,6-7-16,4-11-40,17-2-32,16-4-10,16-5-68,23-10-429,78-108-609</inkml:trace>
  <inkml:trace contextRef="#ctx0" brushRef="#br0" timeOffset="292739.7438">16624 16455 927,'2'0'372,"4"0"-252,11 1-24,9 5 83,14-2-5,5 4-35,6 5-35,-2 1-34,-4 5-23,-8 3-20,-10 4-17,-8 3-10,-11 8 1,-10 8 12,-12 10-2,-15 8-5,-11 9 2,-11 1-8,-6 2-15,-1-7-3,4-8 6,8-15 11,12-9 1,11-14-1,12-8 1,8-11-2,7-3-14,12 0 16,10 0 19,16 0 25,17 0 2,7-3-17,4-1-20,-9-2 0,-9 2-9,-14 1-17,-8-1-87,-8 8-100,12 37-442</inkml:trace>
  <inkml:trace contextRef="#ctx0" brushRef="#br0" timeOffset="292909.7535">17527 17424 1500,'0'3'202,"0"2"-106,0 2 56,0-1-13,0-3-53,0-5-49,2 2-37,-2-1-73,-6 8-266,-41 31-668</inkml:trace>
  <inkml:trace contextRef="#ctx0" brushRef="#br0" timeOffset="296548.9616">2830 14895 646,'-11'-14'135,"-1"7"-38,-10-13-32,1 8-16,-1-1 47,8 4 62,1 5 16,4 2-32,6 2 4,2 0-7,1 0-28,0 0-22,0 2-37,0-2-29,0 3-23,1-2-14,0 15-13,7 19 27,3 23 0,6 16 10,5 8-9,1-5-1,4-5 0,1-6-1,-1-10-31,-1-12 19,-8-12 12,-5-12 1,-10 0-1,0 5-15,-12 7-4,-15 8-1,-6 5-10,-9-4 22,-4-9 9,0-16 4,1-5 2,0-11 5,11-7 1,1-9-12,7-3-6,9-5 5,5 8-8,9-2 9,6-5 0,11-13-5,16-12 5,14-14 10,15-9-9,3-12 0,2 3 5,-7-2 0,-4-2 0,-13 9-5,-12 8-1,-9 10 8,-10 14 16,-11 9 1,-6 7-11,-6-1 11,-6 4-19,-4 3-5,-3 4-1,-1 3-1,-5 2 1,2 5 0,-2 3 0,0 2 1,4-2-1,7 4 2,2-2-1,8 2-1,0 2-7,6-2-14,0 4-45,-1 9-24,1 19-88,-1 24-67,7 160-409</inkml:trace>
  <inkml:trace contextRef="#ctx0" brushRef="#br0" timeOffset="296737.9724">3359 15616 1073,'5'9'141,"1"4"-125,7 14 5,5 3 36,-1 1-10,-4-5-14,-2-10-33,-5 0-3,-2-7-207,-12 5-279</inkml:trace>
  <inkml:trace contextRef="#ctx0" brushRef="#br0" timeOffset="297773.0316">4073 14607 871,'0'-4'131,"0"1"-130,-2 0-1,2 6-60,-1 10 60,1 12 8,0 14 100,0 14-12,-3 18-12,0 8 18,-4 11 6,-7 59-27,2 17-44,8 28-17,11-60-13,2-9-7,5-76 1,0-12-1,-1-15-15,13 22-17,-4-31 32,-1-23 65,0-15 28,-1-13-23,-2-11-25,-4-11-22,-1-3 1,-4 0-12,-8 10-12,-2 12 0,-5 11-71,-8 7-92,2 11-44,-8 11-334,-50 45-180</inkml:trace>
  <inkml:trace contextRef="#ctx0" brushRef="#br0" timeOffset="298148.0531">3236 15819 132,'-2'0'1162,"2"0"-999,3 1-158,8 2 4,8 3-6,8 3 28,6-1-4,7-2-6,-2-2 0,-5-1-3,-4-6 5,-8 3-4,-7-1 4,-6-2-11,-6 3 1,-4 3 14,-4-6-27,-2 3-13,-10 0-134,-8 0-57,-1 7-134,-23 35-399</inkml:trace>
  <inkml:trace contextRef="#ctx0" brushRef="#br0" timeOffset="298830.0921">2433 16459 451,'-14'7'125,"-3"1"-31,-10 7 14,0-3 65,9 1 34,3-8-36,9-4-38,6-1-74,5-1-59,7 1-54,10 0 54,19 0 42,20 1 1,62-2-34,25-2 8,22 27-5,-43-5 1,1 1 44,9-4-19,43 35 16,-27-37-17,-43-14-22,-17-8 36,-10 1-13,-44-4-16,-1 7-8,-6-2-8,30-5-5,-10-2 6,-19 2 2,-14 3-3,-10 2 3,-5 2-9,-6 8-10,0-1-89,-4-2-44,-4 3-11,-2-1-41,-6 6-63,1 5-39,-16 29-402</inkml:trace>
  <inkml:trace contextRef="#ctx0" brushRef="#br0" timeOffset="299536.1325">2348 16197 199,'-2'0'721,"1"2"-535,-2-2-100,6 8-85,9 10 23,10 19 111,11 17-15,15 21-53,7 8-34,0-1-18,3-7-6,-2-9-8,-4-13 8,0-12 0,-3-8 18,2-15-7,1-8 23,2-14 10,7-12-29,2-13-3,4-14 0,3-10-8,0-8-2,-3 0-2,-7 2-8,-6 8 7,-10 16-8,-8 18-23,-6 17-56,-5 18-22,1 22 55,4 11 38,2 10 7,1-2 0,5-10 1,5-14 36,0-6 46,5-14 1,4-4-37,3-3-8,3-6-17,10-2-12,3-8-3,-3-6 1,5-13-7,-6-11-19,-9-7-49,-9-4-31,-18 8-81,-38-59-439</inkml:trace>
  <inkml:trace contextRef="#ctx0" brushRef="#br0" timeOffset="300040.1613">3259 15197 1115,'-4'-4'231,"4"4"-62,-5-4-92,7 5-56,-1 2-9,3-3-11,4 8 14,6 4 9,8-1 6,4 1-4,0-3-5,-5-6-2,-4-5 8,-4 1-6,-6-6 2,-2 1-2,-2-4-3,-3-2-5,-1-8-4,-2 0-8,-4 5-1,3 1-1,1 9-5,2 3-3,1 4-16,0-2-5,0 4 4,1 8-32,2 17-122,8 87-377</inkml:trace>
  <inkml:trace contextRef="#ctx0" brushRef="#br0" timeOffset="300318.1772">3476 15890 1179,'0'0'323,"2"0"-284,-1 0-38,2 3-1,0-6 78,0 3 14,7-1-23,-2-3-2,7 0-28,-4-2-13,-5-1-5,-2 1-5,0 3-1,-3-1-15,1 1 0,-4 3-33,1 0-28,-1 0-53,0 4-140,4 6-304,-2 40-23</inkml:trace>
  <inkml:trace contextRef="#ctx0" brushRef="#br0" timeOffset="303582.3639">5505 14683 637,'-2'-23'229,"-1"5"52,-2-24-64,-1 7-14,-1 12 10,0 7-63,1 9-57,0 4-59,0 7-34,-1 0-9,-10 4 9,-7 6 8,-7 9 4,-11 15-11,-6 7 0,-5 8-1,-3 11-10,-1 5-10,0 7 1,13 3-4,11-4-7,13-3-10,12 1-25,12-5-8,7-7 13,12-10-3,0-9 27,6-15 24,-4-8 11,-4 1 1,-6-1-2,-7 11-10,-8 23-9,-17 65-7,-33 61-10,-20 18 17,23-77 12,2-11 5,27-65 4,3-7 10,1-6-4,-2 27-6,2-18-9,17-14-6,8-5 15,4-9 9,10 2 5,4-3-7,7 8 1,7 17-7,2 16 0,-3 22 9,-4 22 23,-2 73-15,-28 51 2,-26-31 5,0-79 52,0-5-22,10-59-17,1-1-20,1-3 3,-7 42-21,2-13-26,4-19-71,0-14-118,14-26-457</inkml:trace>
  <inkml:trace contextRef="#ctx0" brushRef="#br0" timeOffset="304313.4057">6339 14810 228,'-6'4'0</inkml:trace>
  <inkml:trace contextRef="#ctx0" brushRef="#br0" timeOffset="305084.4498">6392 14631 653,'-9'-1'294,"5"0"-149,-6-6 4,0 4 1,4-1-38,5 2-44,0 2-26,1 0-29,0 0-2,0 0-10,1 0-1,-1 2 0,-1-2 6,1 1 18,0-1 18,-2 3-2,-1-2-7,0 9-13,-1 12 1,-2 12-14,-4 15 4,2 6-5,2 7-6,3 2 6,6 0-4,4-2-2,7-4 1,5-6 10,5-4-10,0-7 5,1-8-5,4-10 0,5-6 1,9-8 13,5-13 0,6-15 1,7-13-1,0-14-7,-4-5-2,-5 0-5,-9-1 6,-10 0-5,-6 2 5,-11 0 1,-5-1 1,-8-5 7,-5-5 25,-4-4-10,-5-9-4,-5-5-13,-1 1-13,-5 3 5,0 11-6,-1 12 0,-1 8-2,4 20-11,-4 7 7,-3 12 6,-6 7 1,-5 5-1,-10 8 0,-1 4 0,-5 3 0,4 3 1,2-1 0,0 5-1,5 1 1,4 0-1,5 0 0,12-5 0,5-6-1,6-3-34,7-6-41,1 2-26,1 2-29,4 5-101,2 0-222,21 40-46</inkml:trace>
  <inkml:trace contextRef="#ctx0" brushRef="#br0" timeOffset="305451.4708">6586 14728 677,'0'2'578,"3"6"-578,2 6-24,4 7 24,1 3 3,1 3 67,3 1 34,3-3-47,-2-2-23,0-9-1,-3-3 14,-3-10 25,-2-2 16,-4-7 16,2-5-35,1-11-42,1-8-21,-4-6-6,-6-1-13,-6 0 1,0 12 3,-1 5 9,4 14 1,2 4 33,1 2 11,-1 2 3,4 0-15,-6 0-18,6 2-9,-3 1-6,-1 2-10,4 9-32,-2 13-120,2 9-201,-4 60-491</inkml:trace>
  <inkml:trace contextRef="#ctx0" brushRef="#br0" timeOffset="306378.5238">5845 17405 976,'-2'0'302,"4"0"-194,-2 2-66,0-4-42,0 2-29,0 2-185,-13 22-576</inkml:trace>
  <inkml:trace contextRef="#ctx0" brushRef="#br0" timeOffset="307548.5908">5721 17669 819,'-3'0'240,"0"0"-107,-4 1-97,3 1 47,-1 5 7,0 7-11,-1 4-5,-2 13 7,2 11 0,-1 3-12,3 7-24,5 0-15,2 1-15,7 1-8,1-4-7,5-4-7,3-10 7,-1-13 8,5-7-2,3-7 6,2-8 5,2-5-16,0-8 22,3-8-23,-1-3-28,-2-3-91,-8 3-115,0 4-99,-2-25-241</inkml:trace>
  <inkml:trace contextRef="#ctx0" brushRef="#br0" timeOffset="307794.6048">5833 17866 1183,'-9'6'228,"0"11"-146,-10 13-61,5 11 26,-2 8 52,4 0-2,6 0-29,3-4-37,3 2-11,7-7-11,-1-3-3,0-3 0,2 0-6,-2 3-24,-2 9-105,-2 11-93,-4-1-247,-12 64 15</inkml:trace>
  <inkml:trace contextRef="#ctx0" brushRef="#br0" timeOffset="308200.6281">6085 17771 983,'0'3'335,"3"-2"-247,0 5-41,5-2 76,1 0 6,7-2-11,9-9-46,10-7-28,3-8-25,5-5-11,-5-3-8,-4 1-86,-6 9-113,-10 12-79,-6 10-205,-10 12 152,-12 10 56,-4 9 250,-6 0 25,-3 2 231,-4 4-2,-2-3 4,-2 10-11,-2 13-26,-4 10-64,-2 14-64,4 5-40,2-3-11,4-13-10,12-13-7,9-15-10,7-18-10,5-13-76,6-10-97,5-7-25,9-17-53,46-107-366</inkml:trace>
  <inkml:trace contextRef="#ctx0" brushRef="#br0" timeOffset="308409.64">6290 17903 702,'0'0'462,"-1"7"-335,-1 6-85,0 20 12,0 24 63,2 17 29,1 8-29,5-5-44,4-13-26,5-12-16,0-13-23,7-10-1,-1-11 2,0-8-9,0-6-40,0-10-37,-2-2-52,-4-6-60,-3 1-64,-3-1-16,-19-31-86</inkml:trace>
  <inkml:trace contextRef="#ctx0" brushRef="#br0" timeOffset="308808.6628">5440 17681 966,'-3'-15'172,"1"1"-97,2-18-52,8 3 4,6 0 64,7-2 28,4 3-5,6 1-3,8 3-23,9 3-1,3-1-15,6-1-16,-1 1-19,8-1-19,4 2-9,3 1 2,2 6-10,-6 7 5,-3 6-6,-5 2 0,-7-1 5,-3 2-5,-9 0-35,-10 0-22,-8 2-82,-11 0-70,-3 0-53,-8 0-65,-43 0 6</inkml:trace>
  <inkml:trace contextRef="#ctx0" brushRef="#br0" timeOffset="309185.6844">5551 16114 1249,'0'0'176,"5"3"-154,2 4-22,3 1-6,6 8 0,2 7 1,2 11 5,0 7 28,-3 12-2,-6 7 20,-8 4-10,-4 2-10,-9 4-8,0 0 0,-6-4-18,-3 1-14,0-9-89,-5-9-34,5-11-20,-2-15-44,7-13-56,-3-40-89</inkml:trace>
  <inkml:trace contextRef="#ctx0" brushRef="#br0" timeOffset="309687.7131">5778 16175 891,'-3'-4'262,"3"5"-115,-3-2-121,-1 6-10,0 6-1,-6 9 54,1 9-33,-1 7-28,5 5 16,4 1-3,2 3 0,4 7 28,1-3 17,2 2-19,7-3-23,-4-2-6,2-8-7,1-8-11,-2-8-9,-2-8 4,-2-8 5,2-4 6,-3-4 19,1-2 5,4-6 0,-3-6-6,4-7-1,2-15-10,-2-4-13,2-15-13,-3-12-47,2-7-50,1-3-5,-5 7 67,4 16 21,-7 21 10,-1 18 17,-5 9-1,-1 9 0,-1 2-20,0 1 21,1 3 1,-4 4 31,4 10 26,0 8 10,0 10-17,0 5-15,4 5-6,-3 0-11,2 6-13,2-1 2,2 1-8,0-7-55,3-2-61,4-8-89,27 30-347</inkml:trace>
  <inkml:trace contextRef="#ctx0" brushRef="#br0" timeOffset="309965.729">6198 16645 1251,'4'7'176,"1"6"-140,6 13-23,3 7 5,3 3 17,2-6 1,0-4-12,0-7-8,1-8-2,-3-11 4,-5-4 7,-2-6-4,-2-8 6,-4-9-9,-2-4-17,-5-5 0,-3 0-2,-6 10-9,-1 9 9,-2 14-26,-2 11 27,-3 17 0,1 13-39,0 11-78,6 106-233</inkml:trace>
  <inkml:trace contextRef="#ctx0" brushRef="#br0" timeOffset="310873.781">7121 16399 1115,'0'-3'196,"2"2"-149,7-3-47,3-2 9,11-4 32,7 0 1,2-3 18,7 0-11,0-1-4,0-1-12,-8 4-12,-5-4-10,-3 5-2,-5 4 0,-3 0-9,-5 0-24,-3 6-34,0 3 1,-1 0 0,-2-3-14,-2 0-7,0 3-10,-4-3-1,-1 3-74,-4-3-35,-2 2 63,-2 4 6,-1 9 88,-1 1 41,2 7 14,1 3 91,4-3 34,1 5 41,5-3-3,5 2-40,2 1-47,4 1-11,4 3-7,1-1-10,2 1-17,0-4 1,-5-2-7,-3-1-19,-4 1-11,-6 3 6,-4 2 5,-5 6-19,-3-2 18,-7 2-6,-5 3-2,-6-7 4,-5 0-6,0-10-2,4-5 5,1-10 0,8-4 2,7-6-7,6-1-7,5-4 15,2 4 21,4-1-9,1 0-3,5-4-5,4-2-11,12 0-7,9-5 13,9 5 4,4-6-5,1 0-2,0 4-10,-5-5-1,-2 1 0,-7 1-82,-3 4-257,49-14-603</inkml:trace>
  <inkml:trace contextRef="#ctx0" brushRef="#br0" timeOffset="311218.8007">8085 16438 1162,'-5'-9'232,"2"1"-128,-5-10-67,-1 6-37,-3 0-7,2 8-2,-4 4 9,4 9 13,-6 2-12,-2 9 8,-2 3 3,-3 5 7,-3 2 7,4 3-8,0-2-8,8 2-10,0 3-10,7 4 10,7 1 1,3 1 10,8-3-10,2-1 14,2-12 21,0-5-3,1-6-14,-1-9-5,-2-6 4,1-6-18,4-7-66,-3-7-96,0-14-132,24-100-298</inkml:trace>
  <inkml:trace contextRef="#ctx0" brushRef="#br0" timeOffset="311490.8163">8087 15729 997,'-2'3'237,"2"6"-217,0 18 28,-3 8 78,3 18 1,3 7-4,1 9-9,2 8-33,0 9-30,0 5-22,3 0-11,-5-2-17,-1-5 5,2-4-4,-2-11 4,3-8-6,0-12 0,3-8-28,-1-13-38,2-14-79,2-7-43,1-11-136,21-51-540</inkml:trace>
  <inkml:trace contextRef="#ctx0" brushRef="#br0" timeOffset="311715.8291">8517 16475 1276,'-7'9'180,"-1"-3"-129,-1 11-29,0 5 37,5 5 5,4 3 11,4 4 17,7 2-23,-1-6-14,2-6-8,-3-11-23,-5-9-11,-2-4-13,3-1-80,-4-9-194,-9-64-565</inkml:trace>
  <inkml:trace contextRef="#ctx0" brushRef="#br0" timeOffset="312651.8827">8429 15695 761,'-4'-2'335,"3"4"-241,-3 3-71,4 18 35,5 16 106,1 14 25,4 13-41,6 8-25,4 1-46,1-2-19,-2-7-5,-4-6-14,-2-4-15,-4-2-2,-1 0-7,-1 1-6,-7-2-1,0 8-2,-4 0-5,-2-3 5,0-4-5,-4-6-1,5-7 0,4-3 0,1-5 0,0-11 0,3-5-1,0-11 1,1-6 0,3-4 1,8-7 14,5-11 2,7-10-17,5-8-28,-5-4-48,0 11-85,-6 6-357,21 5-406</inkml:trace>
  <inkml:trace contextRef="#ctx0" brushRef="#br0" timeOffset="312850.894">9065 16562 476,'-3'-2'1116,"0"1"-861,-3-2-154,6 6-67,0-2-14,1 3-10,1 3-9,4 11-2,0 0-23,4 5-114,-1 2-171,15 15-521</inkml:trace>
  <inkml:trace contextRef="#ctx0" brushRef="#br0" timeOffset="313381.9244">9603 16323 868,'-6'-9'133,"-1"2"-97,-7 0-7,-5 6 14,-1 9 31,-6 11-10,-2 17 14,-6 5-6,3 12 8,1 2 13,8-7-24,5-10-24,9-5-39,6-7-6,11-1-8,9-5 2,7-4-18,11 1-66,5-6-42,2 2 62,-3 0 49,-6 0 3,-7 0 18,-12-5 36,-8 0 47,-5-4 11,-4 2 1,0-4-13,-7 9 14,-2 3-43,-7 7-29,-7 3-24,-5 5-5,-2-3-62,-2 0-47,6-3 7,-2-5 2,5-10-33,1-7-102,-16-36-285</inkml:trace>
  <inkml:trace contextRef="#ctx0" brushRef="#br0" timeOffset="313615.9378">9857 16274 786,'0'2'728,"-2"-2"-611,1 4-83,-4 6-26,-1 7 49,-4 6 10,1 9-2,-2-1-29,0 0-14,0 4-10,-5-1-5,1 2-7,-3-3-72,0-2-135,3 0-338,-9 16-244</inkml:trace>
  <inkml:trace contextRef="#ctx0" brushRef="#br0" timeOffset="313794.948">9835 16578 985,'0'-3'353,"1"3"-199,1 3-98,-1 0-46,3 9 62,1 18 27,1 7-28,-3 13-46,0 0-14,0-1-11,0-8-72,-3-10-50,1-9-50,-2-11 2,-2-12-20,-12-47-131</inkml:trace>
  <inkml:trace contextRef="#ctx0" brushRef="#br0" timeOffset="314123.9669">9930 16678 1253,'0'0'196,"3"5"-145,-2 3-22,4 10 80,-3 7-22,2 3-48,0 1-30,-1 3-9,3-5-63,3-8-46,-3-8-40,2-6 4,-4-9 64,2-6 64,-2-15-8,1-11-134,3-6-35,2-6 98,6 7 96,1 10 54,1 12 141,-2 6-63,0 10 2,1 3-19,-7 4-31,-1 5-9,-1 7-37,-1 7-10,-3 5-1,1 6-7,-2-1-20,-1-3-11,2-4-95,2-2-148,17 16-116</inkml:trace>
  <inkml:trace contextRef="#ctx0" brushRef="#br0" timeOffset="314432.9845">10328 16330 1370,'0'5'146,"-3"2"-146,0 16-14,2 11 14,-3 7 18,6 9 6,1 5 18,5-3 2,-1 3 25,-1-6-18,2-8-20,1-9-1,2-13-6,-2-2-6,4-7-3,2-1-14,1-6-1,5-3-3,0-8-38,2-6-16,1-6-37,3-8-22,-4-8-58,-1-3-91,-1-69-372</inkml:trace>
  <inkml:trace contextRef="#ctx0" brushRef="#br0" timeOffset="314645.9967">10515 16545 1171,'-6'17'289,"1"4"-170,-7 13-29,5 9 1,4 0 8,-1-1-45,4 0-25,3 7-10,-2-1-17,-1 0-2,-1 0-12,-4-5-78,-1-4-123,0-10-138,-10-13-381</inkml:trace>
  <inkml:trace contextRef="#ctx0" brushRef="#br0" timeOffset="314989.0163">10649 16546 611,'-5'10'295,"2"3"-80,-7 13-74,2 10-42,2 4-32,2 2-20,4-3-14,6-4-24,5-6-2,3-6-14,3-8-14,5-7 1,5-8 2,1 0 8,4-7 10,0 2 20,-8 1 34,-4 0-14,-11 4 40,-9 3 25,-3-2-2,-7 11-4,-6 8-34,-12 12-38,-5 10-14,-2 5-7,2-6-5,6-2-1,4-3-9,1-3-127,4-11-158,-4-8-207</inkml:trace>
  <inkml:trace contextRef="#ctx0" brushRef="#br0" timeOffset="315239.0306">10782 16496 607,'0'1'952,"0"-1"-659,2-1-122,-1 1-86,2-3-52,4-5-18,7-7-6,3-3-9,5-4-19,2 2-64,-1 6-46,-3 3-93,-4 0-36,-4 2-221,-5-16-293</inkml:trace>
  <inkml:trace contextRef="#ctx0" brushRef="#br0" timeOffset="315558.0489">11001 16511 1211,'-4'13'270,"2"3"-177,-2 15-33,4 1-20,6 3-11,14-8 19,-1-2-30,7-6-11,3-5 14,-6-11 33,1-3 3,-8-6-48,-5-5-1,-3-12-8,-2-11 12,-5-7-2,-3-8-10,-6 6 0,-4 9 65,6 11-14,-2 13-25,2 10-10,-5 7-8,-5 15-8,-4 12-1,-6 10-8,-3 4-46,0 1-67,-5 0-74,-2-4-113,-69 53-503</inkml:trace>
  <inkml:trace contextRef="#ctx0" brushRef="#br0" timeOffset="316251.0885">7563 17313 894,'-5'0'339,"3"0"-115,-4 0-56,5 0-39,-1 0-29,4 0-25,-2 0-31,1 2-29,1 3-15,2 6 0,5 6 3,3 6-3,6-3 0,7 6 3,14 2 26,27 10 13,76 29 10,81 9-17,47-7-16,-74-45-10,4-20-7,-2-16 5,2-9-5,-2-14 5,19 32-7,-4-9-24,-22-21-15,-30 4 38,-16 13 0,-15 8-39,-29 22 1,-59-8 10,-11 4-2,-5 5 2,26 15 11,-18-1-135,-12-6 98,-15-4 50,-14-12 4,-10 0 1,-13 0-155,-109-11-545</inkml:trace>
  <inkml:trace contextRef="#ctx0" brushRef="#br0" timeOffset="316813.1207">8425 18207 1228,'11'0'221,"8"0"-154,21 0-20,13 0 19,8-2 51,-2 2-38,-2 2-28,-8 11-19,-9 9-17,-7 12 3,-11 19-5,-7 13-11,-5 14-1,-10 5 0,-2 0-1,-7-17 7,1-9-7,1-14 11,-1-17 13,3-11 7,1-10 7,4-10-10,0-8-25,-1-15-3,1-31-22,7-73-10,23-37 22,-15 122 9,3 6 1,15-35 15,-1 19 0,-3 18-3,-3 15-12,-7 8-1,-3 10-8,-6 4-10,3 9-40,0-2-124,2 3-150,19 13-435</inkml:trace>
  <inkml:trace contextRef="#ctx0" brushRef="#br0" timeOffset="317136.1391">9457 18062 1395,'9'-6'258,"8"0"-168,11-5 4,4-1 4,3 8-32,-2 4-30,-6 1-18,-3 6-18,-10 7-3,0 5-15,-10 11-11,-10 12-2,-10 7-32,-8 6-68,-6 2-25,-1-6 50,0-6 8,5-11 38,4-3 47,4-10 13,11-7 40,2-10 31,11-4-40,6-4 34,12-5 67,12-9 1,9-4-68,7-3-46,-3-3-19,-3 2-123,30-18-355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17:58.0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17079 2657 1384,'-1'0'257,"1"-3"-43,-3-2-134,3 6-32,0 0-5,-3 2-4,3-3-12,0 3-18,3-3-9,-3 0-6,3 3 0,-3 1-4,0 8-1,0 10 11,0 15 0,-3 8 7,-6 14 5,-3 8-6,-4 7 5,0 6-5,-4 7-5,1-8 0,2-7 1,2-6-1,2-9 1,0-2-1,2-6 0,3-8 0,3-9-1,4-9 0,1-7 1,0 0-1,3-6 0,0 0-1,3 2 1,3-2 0,8 3 0,3 3 0,6-4 1,2 2 9,5-5 10,1-4 8,0-3 7,2-4-13,2-2-2,5 1-5,3-4-2,6-2-2,1 4-2,2-1-3,-3 1 1,-10-1 1,-5 5-2,-11-5 1,-6 2 1,-10 4 2,-3-2 4,-4 2-2,-2 0-3,-1 2-8,0-2 0,0 0-1,3 0 1,0 2-1,0 0 0,3 1 0,-1-3 0,-4 0 1,2 0-1,-3 0 1,0 0-1,-1 0 6,1-3 0,-2 1 3,2 2 3,-1-2-4,-1 2-7,2-2-1,-3 0-32,-1-7-75,-2-8-137,-33-59-362</inkml:trace>
  <inkml:trace contextRef="#ctx0" brushRef="#br0" timeOffset="743.0425">17215 2281 996,'-1'0'225,"1"0"-110,-1 0-74,1 3-13,0-3 26,0 0 0,0 4-25,1-4-14,-1 0-2,0 4 4,-1 0 37,-1 8-2,2 1-26,-2 0-14,0 4-6,2-2-6,-4 5 12,-2 12 27,-1 3 4,-5 4-2,2 0-13,-1 4-14,1-2-2,-4 1 1,4 3-2,0-4-10,0 4 11,-1 2-6,1 0-5,3 4 0,-2-3 1,3 4-1,0-3 0,1 0 0,1 2 1,4-3-2,-4-11 1,1-8 5,3-10-5,0-9-1,0-4 0,0-2 1,0-4 5,0-4 1,0 4 1,0 0-1,0-2 1,0 2 4,-2-2-12,1-1-5,-2-2-67,-3-5-250,-18-33-380</inkml:trace>
  <inkml:trace contextRef="#ctx0" brushRef="#br0" timeOffset="1824.1043">17240 2259 560,'-1'0'234,"1"0"-47,-2 0 4,2 0-20,0 0-41,0 2-50,0-2-40,0 0-10,0 0-7,0 2-17,0 1-6,-3 7-12,-1 9 12,-3 10 14,-1 4 8,0 6 5,-6 2 21,2 7-10,-3-2-11,2 3-11,-5 1 4,1 2 1,-2 0-9,0-4-2,1 1 2,1 0-4,1 6-1,-5 0-5,7 5-1,-2-1 8,0 3-9,-1-2 0,0-5 0,1-2 0,3-7 1,-2-2 0,4-4-1,2-3 0,1 0 0,-3-1 1,3-1 5,1-3-6,-2-5 1,3-4-1,2-4 2,1-8-1,2-3 0,1-5 0,0-3 1,1 3-1,0-6 0,1 3 0,0 0-1,2 4 0,6 2 8,3 0-2,7 0 4,-1-2 2,7 0-1,2-1 1,5 1 4,6-5-4,8-5 6,0-1-4,7-6-7,-6-4-5,-6 2 7,-8 0 1,-8 5 4,-9 4-1,-9 0-4,-5 4-1,-3 2-7,0 0 0,2 2-1,-2-2-8,5 6 2,2-5 6,6 4 0,-2 1 1,1 0-1,-1 2 1,-1-3-1,-1-1 1,-1 1-1,-1-4 0,1 0 1,0-1 0,4 0 0,0-1 6,5 0-5,-1-4 4,-2 4-5,-4-2 1,-4 3 4,-4 0-5,-2 0 5,0 0 1,-1 0 5,1 0 3,0-3 2,-1 3 1,1 0-3,0 0-6,-2-2-8,2 4 0,0-4 0,0 2-1,0 2 0,0-4 0,0 2-2,0 0-13,-2 0-22,2 0-32,-2-2-59,2 6-372,-2-1-454</inkml:trace>
  <inkml:trace contextRef="#ctx0" brushRef="#br0" timeOffset="2161.1236">18097 3786 642,'-2'3'613,"2"-3"-493,0 1-89,-1 1-5,1 1 49,-3-3-5,2 1-32,1 1-20,-2 0-5,-1 3 14,-2 2 18,-4 3-3,-5 3-6,-8 5-10,-9 6-26,-6-1-216,-45 37-372</inkml:trace>
  <inkml:trace contextRef="#ctx0" brushRef="#br0" timeOffset="3948.2258">18862 2637 590,'0'0'328,"0"0"-199,0 0-88,0 0 13,3 0 39,-3 0-3,0 0-11,0 0-5,0 0-11,0 0-3,-3 0 3,3 0 1,0 0-17,0 0-25,0 0-14,0 0-8,9 0 2,-4 0 5,4-3-5,4 0-1,5 3 5,6-1-4,1-2-1,0 6 6,1-3-7,-2 0 0,0 0 1,-4 0-1,-1 0 0,1 1 1,-6 2-1,-2-3 0,-5 3-16,-1 0-22,-1-3-26,-4 1-16,1-1 8,-2 0 12,4 2 8,0-2 22,-1 0 10,0 2 7,-1-2 13,-2-2 0,0 2 7,0 0 14,0 0 20,0 0-2,0 0-14,1 0-11,1 0-14,4-2-7,9 2-1,3-1 7,3 1 0,-1 0-1,-5 1 1,-4 1 0,-2 0 0,-5-2 0,-4 2 1,0-4 10,0 2 12,0 0 14,-3 0 0,2-2-1,-1 2-14,-5 0-21,0 0-26,-1 2-56,-7 0-10,-2 1 26,-1 1 20,2 5 28,6-3 7,-2 0 11,3-1-1,0 0 0,3 0 1,0-1 2,3-3 4,0 6 1,0-4 2,1 4-1,0 5-1,-2 5 2,1 7 8,-1 7 11,1 4 5,3 3-4,-2-1-10,2 4 16,-2 0 2,0 1-13,0 2-4,0 7-4,0 3 4,-4 2-5,-2 7 1,5-4 26,-4 2-22,1-5-11,0 5-3,-1-5 0,0-6-5,1-5 0,0-7 5,1-12 0,2-9 0,0-2-5,-2-5 6,3-6 1,2 0 1,-2-4 0,1 0 7,-4 0 11,-1 0-10,-7 0-16,-5 0 0,-4 2-1,-4 0 0,5 2-20,-3 0 5,4 3 2,-3-1 4,7-1 8,-3-1-1,6 2 2,6-3 1,5-3 13,4 0-2,1-3 12,0 3 28,1 0 2,3-3-24,4 3-18,4 0-6,6 0 3,7-2 5,5 4-2,5-2 0,4 3-3,2 2 0,1-3-8,1 0 1,-3 0-1,-1 0 5,-2 2-5,-13 2-1,-6-3 1,-7-2 0,-8 2-1,0-2-2,-5 3 1,-1-4 1,-1 2-1,1-2 1,0-2 1,-4 2 5,4-4-4,-1 3-2,0-2-11,-1 2-49,-9-2-114,-64-26-610</inkml:trace>
  <inkml:trace contextRef="#ctx0" brushRef="#br0" timeOffset="38254.188">2163 11663 1125,'0'2'159,"0"-2"-120,-2 4-30,2-4-7,0 1-1,0-1 0,0 0-1,0 0 0,2 0 5,-2 0 13,0-1-1,0 1-13,0 0-4,7 1-67,1 4-70,41 24-163</inkml:trace>
  <inkml:trace contextRef="#ctx0" brushRef="#br0" timeOffset="38429.198">2482 11711 733,'-2'0'306,"2"3"-201,0-3-70,2 0-10,-2 4-19,3-4-6,3 1-22,9 1-29,6 3-114,9 1-33,54 2-92</inkml:trace>
  <inkml:trace contextRef="#ctx0" brushRef="#br0" timeOffset="38598.2077">2973 11736 303,'0'0'300,"0"0"-122,0 0-2,0 0-29,-3 0-75,6 0-48,1-1-24,6-2 0,12 3-132,4 0-120,12 0 87,68 0-358</inkml:trace>
  <inkml:trace contextRef="#ctx0" brushRef="#br0" timeOffset="38755.2167">3473 11710 309,'3'-1'133,"-3"2"-92,3-1-14,-2 1 45,-1 7 46,2-2-47,1 1-25,0 3-22,5 3-10,1-2-14,7 4-123,48 16-149</inkml:trace>
  <inkml:trace contextRef="#ctx0" brushRef="#br0" timeOffset="38944.2275">3898 11838 85,'0'0'601,"1"0"-532,2 0-63,0 4-6,3-1 0,3 0 1,7 0 0,-2 1-1,4 1-1,-1 2-19,-1 5-47,20 13-91</inkml:trace>
  <inkml:trace contextRef="#ctx0" brushRef="#br0" timeOffset="39109.2369">4234 11932 723,'-2'0'345,"2"-2"-239,-4-2-65,4 3-13,6-5-28,2-4-133,2 1-104,37-2-90</inkml:trace>
  <inkml:trace contextRef="#ctx0" brushRef="#br0" timeOffset="39303.248">4520 11932 334,'0'-2'788,"0"2"-662,0 0-47,0 0 62,0 0-63,1-2-78,3 2-31,5-2-119,4 1-41,36 1-127</inkml:trace>
  <inkml:trace contextRef="#ctx0" brushRef="#br0" timeOffset="39454.2566">4620 11973 779,'-1'0'162,"0"0"-95,-3-2 50,2-2 5,2-2-113,4-3-9,0-1-216,10-32-250</inkml:trace>
  <inkml:trace contextRef="#ctx0" brushRef="#br0" timeOffset="40925.3408">1596 12880 1006,'-2'0'269,"1"0"-94,0 0-32,1 1-2,0-1-35,0 0-26,1 0-23,-1 0-17,0 2-8,0-2-8,0 0-6,0 4-8,1-4-9,-1 0-1,0 0-7,2 8-3,-2 10 10,4 9-1,-2 14 1,1 10 1,-3 6 7,-3 2 2,-3-1-1,0 3-9,-7 3 6,-4 5-5,1-10 8,1 2-8,-2-11 4,5-7-5,2-10-1,4-9 0,0-3 1,-1-6 0,6-3 1,0-5-1,1-6 0,0-1-1,0 0 0,0 0-5,1 0 0,0 0 6,1 0-12,3 3 0,1 0 6,3 1 6,6 4 0,7 3 12,6-2 3,8-2 0,2-1-3,2-2-6,0-4 0,-4-4-4,-3 1 4,-5-1-5,-3 0 1,-5 2-2,-9-1 6,-5 1-5,-6 1-1,0 1 9,-1 0-1,-2-3-1,1 3-7,-1-3-22,-3-5-86,4-4-182,-2-40-345</inkml:trace>
  <inkml:trace contextRef="#ctx0" brushRef="#br0" timeOffset="41225.3579">1994 13567 123,'2'7'318,"4"6"-104,1 7-14,3 8-10,-1-1 20,2 4-31,-5-2-41,1 7-23,1-1-37,-2 1 21,3-3-51,-6-2-18,1 1-4,-2-2-1,-1-2-8,-1 5-4,-1-4-11,-1 0-1,0-6 5,-1-6-4,3-7 4,-2-3 4,2-6-10,-5-9-22,-1-11-229,-39-112-550</inkml:trace>
  <inkml:trace contextRef="#ctx0" brushRef="#br0" timeOffset="42231.4155">1512 7528 1186,'-3'1'276,"3"1"-213,-4 2-63,1 5 1,-2 12 2,0 9 32,-1 14-5,4 10-8,-1 13 11,3 8 0,-3 5-1,0-1-8,-3-2-5,-3-2 2,-6 7-6,-4 0 5,1 7-4,-1-5-14,3 0-1,3-12 1,4-17 6,5-14-8,4-21-16,1-8-17,2-10 33,2-2 7,-1-2-5,7 2 43,5-2 36,12 0-9,11-6-20,2 2-22,5-4-7,0-1-5,-3 1-2,-1 2-10,-2 3 5,-3-4-2,-5 3-8,-6 2 0,-9 2 0,-6 2 0,-6-1 0,-4 1 0,-1 0 7,-1 1-2,0-1 6,-1 0-3,0-1 0,2 1-9,-1-4-47,0-5-134,-5-39-435</inkml:trace>
  <inkml:trace contextRef="#ctx0" brushRef="#br0" timeOffset="42682.4413">1893 8426 1162,'4'0'177,"1"0"-149,7 3-16,1-3 38,4 0 19,5 3 19,5-1-13,2 4-36,4 3-3,-1 1 11,-7 1-22,-4 2-16,-5 0-3,-4 6 3,-3 1-9,-7 12 1,-7 9 20,-5 5 0,-4 5-3,-3-2-2,-3-4-9,5-12-7,4-10 0,1-8 0,6-8 0,2-4 1,4 0 0,-1-6 0,1 3 16,-1-3 3,4 3-10,2 0-9,5 0 8,7-4 8,3 4 4,3-3-8,-4-1-1,-2 1-4,-2-5-2,0 3-5,-2 1-1,-2 0-67,-3 4-280,-17-4-568</inkml:trace>
  <inkml:trace contextRef="#ctx0" brushRef="#br0" timeOffset="44116.5233">1215 11783 803,'0'0'329,"0"0"-173,2 0-87,-1-2 43,1 2 41,0-4-12,-2 4-21,1 0-36,-2 4-39,1-4-28,0 0-11,-2 0-6,4 0-1,-1 0-23,11 2-29,9 2-10,11-1-85,13 0-101,8-3-59,2 0-46,-3-4 66,-3 2 137,-6 0 130,-8 4 21,-10 1 108,-1 4 12,-11-1 15,-2-2 24,-5 1 6,-2-2-11,1-3-14,-1 0-46,2 0-19,2-4-30,7-1-24,1-4-4,6 1-17,2-6-79,6 5-96,1 2-134,60-10-169</inkml:trace>
  <inkml:trace contextRef="#ctx0" brushRef="#br0" timeOffset="44268.532">2191 11726 226,'0'0'573,"0"2"-435,0-2-41,0 0 46,0 0 10,3 0-75,0-3-56,11-3-22,9-4-77,8-6-187,62-33-301</inkml:trace>
  <inkml:trace contextRef="#ctx0" brushRef="#br0" timeOffset="44417.5405">2533 11685 516,'0'0'359,"3"0"-247,4 0-89,1-5-14,1 0 0,1 3-9,-1 2 0,2 4-144,15 28-185</inkml:trace>
  <inkml:trace contextRef="#ctx0" brushRef="#br0" timeOffset="44576.5496">2853 11735 735,'2'1'129,"-2"-1"-108,3 2-14,-2 0-6,3-2-1,2 2-15,3 0-100,21-2-190</inkml:trace>
  <inkml:trace contextRef="#ctx0" brushRef="#br0" timeOffset="44740.559">3340 11777 1220,'-3'-2'225,"0"2"-149,-4-4-49,0 0-27,-3 1-61,3-1-97,-3-11-290</inkml:trace>
  <inkml:trace contextRef="#ctx0" brushRef="#br0" timeOffset="45588.6075">2080 13632 138,'-2'-4'277,"2"-2"-277,-1-2-75,4-2-13,10-13-37</inkml:trace>
  <inkml:trace contextRef="#ctx0" brushRef="#br0" timeOffset="46270.6465">2151 13581 331,'0'0'320,"-2"0"-137,0 0-38,0 2-7,-1-2-19,3 0-28,1 0-41,-1 0-31,2 0-13,0 0 3,-2 0 12,0 4 3,0-1-3,-4 2 8,2 7 25,-6 7 21,1 7-17,-1-1-7,-4 4-9,3 1-12,0 4-3,-1 0-7,1 4-5,3 3-8,-2-2 1,2-1-2,2-7 0,1-6-5,2-6 7,-1-12-2,2-3-5,0-1 7,0-3-7,0 0 0,0 0 5,0 0-4,0 0 7,0-3-8,0 2 7,0-2-8,2-1-13,-1-8-5,-1-7 4,3-17-14,-6-10-5,2-12-3,1 5-20,-2-2 4,4 2 8,-1 9 17,2 7 15,1 7 12,-3 9 5,1 8 21,-2 6 23,0 5 1,0 2-32,0 2-18,2-2-7,-1 1-8,0 8-3,6 0 18,-1 9 33,3 4 5,-2 7-1,-2 6 2,-2 7 0,-2 3-13,-2 5-8,-1-4-8,-1-3-2,2-8-7,-1-8 5,1-9-5,-1-4 1,2-7 5,-2-6 4,2-2-11,0 1-23,-3-7-46,-4-3-103,-30-55-506</inkml:trace>
  <inkml:trace contextRef="#ctx0" brushRef="#br0" timeOffset="46683.6701">1563 12946 891,'0'0'240,"0"0"-110,0 0-47,0-2-8,3 2-71,-1-2-4,-1 0-75,1 2-123,2 2-28,9 17-106</inkml:trace>
  <inkml:trace contextRef="#ctx0" brushRef="#br0" timeOffset="47598.7225">1645 12926 502,'0'0'113,"0"-1"-49,2 1 2,-2-3 26,0 3-4,0 0-31,0 0-37,-2 0-5,2 3-5,0-3 29,0 1 2,0 1-4,0-2 25,0 0 26,0 0 10,0-2-7,0 2-20,0 0 4,0 0-3,0 0-6,0 0-17,0 2-17,0 0-17,0-2-15,0 2-1,0 2-7,0 4 8,0 3 12,0 7 4,2 2 5,-4 1-3,2 5-1,-4 4-1,-1 6 2,-1 10-9,0-1 2,2 6-10,-1-6 7,-1 4-1,-1-8 1,5-4 4,-2-2-3,2 0 1,0-5 1,0 0-10,0-4 7,1-3-7,-1-4 0,2-1 0,-2-2-1,0-2 2,1 0-2,1-1 1,-2-3-1,2-3 0,0 2-1,0-3-7,2-1-2,-1 0 4,3-2 5,-1 1-4,1 3 5,-2-4 1,0 3 10,2-3-4,-2 0-6,-2 3 0,3-1 5,1 3-5,-1-2-1,1-2 1,-2 0-1,0 2 0,1-3 0,0-2-9,0 6 3,0-6 6,0 0-2,3 2 2,5 0 1,0 4 0,-1 0 7,5 2-7,2 1 0,-1-1 0,1-2 0,-1 3 0,0-5 0,-1-1 0,-3 3 0,0-4 0,-4 0 0,-1 1 0,-4-4 7,0 0-7,-3 0 0,0-3 0,0 3-1,0-1 2,0 1-1,0 0 5,-3 0-6,3 0-1,-1 0-44,-1 0-81,2 1-168,-3 8-289</inkml:trace>
  <inkml:trace contextRef="#ctx0" brushRef="#br0" timeOffset="51459.9433">8754 11794 703,'0'0'135,"0"0"-55,0 0 25,0 0 57,0-1-26,0 1-49,0 0-36,0 0-15,0 0 3,0 1 17,0-1 4,2 0 6,-2 3 1,1-3-5,-1-3-29,0 3-21,0-1-11,3 1 7,-3 0-7,0-3-1,0 3-67,-3-1-131,6 1-93,-9-4-175</inkml:trace>
  <inkml:trace contextRef="#ctx0" brushRef="#br0" timeOffset="81215.6453">15135 4888 467,'-3'0'179,"2"0"-131,-4 0-35,1 4-5,-2 2-8,3 2-16,-3 0-68,4 22-99</inkml:trace>
  <inkml:trace contextRef="#ctx0" brushRef="#br0" timeOffset="83742.7898">15297 4963 658,'-2'0'189,"0"0"-36,1 2-39,1-2-9,0 0 1,-2 2-7,0-2-37,2 0-28,-2 0-34,1 6-1,1 1-17,-2 11 18,1 13 0,-2 10 10,0 10 16,-2 5-25,1 1 11,-4 3-1,2 7 13,-1 7 3,-2 3-6,-3 7 6,1 8-3,3 1 0,-6 54-14,11 11-9,-8-1 0,7-49-1,-3-6 13,1 12 14,-5-6-7,-1-9-14,0 4 9,2 22-5,1-76 4,2-1 8,1-6-2,-4 52-10,2-1-8,-3-3 10,4-2-7,1-10-5,-1 3 0,0 1 1,4 1 14,0-1-1,2-5-1,1 1-11,0-6 4,0 7 4,1 3-1,-1 11-8,0 58-1,0-102 1,-3 54 0,-1-8 6,-1-9-7,-2-4 0,0-9 7,2-5 2,2 3-9,3 9 6,0-1-5,0 3 1,0-7 5,3-12-6,0-1-1,-1-3 1,-1 8 1,-1 6-2,-1-3 8,-1-2 2,-1-7-1,0-6 3,3-5 6,0-1-6,2-4-6,2 7-5,2-3 0,1 4-1,-1-1 0,2-7 1,-1 7 0,-2 13 5,2 3-5,-1 7 19,-3 6-5,0-2-6,2 14-9,5 0 2,-1 1 4,3 1-6,0-8 0,0-5 1,-5-5 5,-1-8 0,-1-4 3,-5-5 4,3 4 4,-6 2-8,3 9-4,0 8-5,-4 4 0,3-3-1,-2 0 1,2-3 0,2-7 1,2-7 0,-2-12 6,1-10-6,0-8 5,-2-6 2,0-3-8,0-1 1,3 14-1,-6 10 2,3 10 5,-4 12-5,-1 7-2,3-7 0,-1-9 1,3-10 0,-1-21 1,1-12-1,-3-6-1,3-9 1,0-5 1,0 2-1,0-1 6,0 11-6,0 3-1,0 10 1,0 10 0,3 2 1,-3 0-1,0-2 1,0-13-1,-3-7 0,3-12 10,0-1 4,0-6 9,0 2-6,0-1-8,0 2-10,-2 0-21,2 0-61,-1-1 7,-4 1-69,-4-6-177,-29-46-385</inkml:trace>
  <inkml:trace contextRef="#ctx0" brushRef="#br0" timeOffset="86392.9414">14085 11179 159,'0'-15'328,"-2"2"-158,1-13-31,0-2 5,2 8-6,-1 6-22,1 6-16,-1 7-25,0 1-12,0 1-25,0-1-20,0 2 3,2 0-9,2 0 12,7 1 48,2-1 4,7-2 14,8-2-34,6 1-26,7-1-18,6 0 0,5 4-11,5 3 0,2 0 8,3 1-9,2 2 0,-1-4 0,0-3 6,0-2-5,1-1 7,1-4-8,-1-5 6,-1 0-5,1-4 1,-4 3-2,-2-2 6,-6 5-6,-4 0 0,-8 5 0,-2 1-1,-3 1 2,-5 0-1,3 2 0,0-2 0,0-2 1,5 2 0,3-2 0,3 4 11,4-4-4,4 1-7,2-1 7,3-1-2,-2-5-6,0 3 2,0-1 4,0-2-6,2 0 2,-1-3 4,-1 1 0,-2-2-6,-2 6 1,-6-2 0,1-1-1,-6 5 0,-2-4 0,-4 6 0,-3-3 1,-5 6-1,4-1 1,-4-1 0,-2-2 5,-1 1-5,-1 1-1,4-3 0,0 0 0,2 5 1,4-6-1,-1 4 1,2 2-1,-2-3 0,1 4 0,1-2 0,-2 0 1,-3 0 0,4 0 0,1-4 0,4 0-1,6 1 0,-3 0 1,2-1 0,0 2-1,-7 1 1,-1 3-1,-2 0 0,0 3 0,-7 0-1,0-3 1,-4 1 1,1 2-1,-5-3 0,2 0 0,-1 0 0,0-3 0,0 2-1,0 2-12,0 2 2,-2 0-10,1 4-1,-5 0-1,3 3 5,2 0 12,-3-2 5,4-5 0,3 2-8,6-5 9,0-4 4,5 3-4,0-2 0,4 3-1,6 0 1,2-4-1,5 4 1,0 4 0,-1-4 0,-1 0 0,-2 0 0,-7-4 0,-6 2 1,-3 1-1,-10 0 1,-4 1-1,2 1-1,-4 2 0,2 4 0,5 2 0,0-2 0,4 2 1,6-4 0,0-4 1,3-1-1,1-1 6,-3-3-6,-5 0 0,-2 1 0,-5-2 1,0 2-1,-2-1 0,5-3 0,3 4-1,8-4 1,3 2 0,2-1 0,-2-2 1,-7 2-1,-1 0 1,-10-1 0,-6 3 0,-8-2 0,0 2 1,-2 4-2,-2 0 1,4 0-1,2 0-2,0 0 1,0 0-17,0 0-8,-5 0 13,2 0 12,-3 0 1,0 0 0,0 0 8,0 0 10,-3 0 15,2 0-6,-1 0-17,0-2-10,-2-2 0,1 2-1,0 0-13,-1-1 1,-1 0 1,0 1-3,3 1 1,-2-2 4,4 3-4,-2 0 2,2 0 6,0 0 6,0 0-1,0 0 1,2 0 6,-2 0 15,-2 0 6,2 0-12,0 0-4,0 3-5,0-3-5,-2 0-1,4-3 0,-2 3-1,0 0 1,0 0 0,0 0 1,0 0-1,0 0-41,-2-9-100,-33-72-689</inkml:trace>
  <inkml:trace contextRef="#ctx0" brushRef="#br0" timeOffset="87521.0059">19093 10855 469,'0'0'123,"0"0"-35,0 0 19,0 4 38,0-4-17,0 2 17,0-2-10,3 3-22,2 2-1,1-1 13,4 4-53,0-2-39,5 2-12,-1-7-5,2-2-16,1-7-8,1-2-16,-1-12-6,-3-5 12,-3-11 11,-6-3 7,-5-2 1,-4 8-1,-2 9 42,-3 13 0,0 11-6,-6 14-24,-4 6 0,-6 16 9,2 10 0,2-3-3,5-4-9,8-11-8,5-9 4,6-7-5,1-6-44,7 0-107,8 0-176,49-35-524</inkml:trace>
  <inkml:trace contextRef="#ctx0" brushRef="#br0" timeOffset="87941.0299">20396 10173 1482,'0'0'122,"0"0"-122,0 0-53,0 14 31,5 15 22,5 20 30,3 18 30,0 12 3,2 16-15,-4 4 14,-5 2-11,-6-1 15,-5 0-26,1-3-22,-5-7-10,-5-12-8,1-1-9,-2-16-101,-3-14-152,6-10-235,-27-21-90</inkml:trace>
  <inkml:trace contextRef="#ctx0" brushRef="#br0" timeOffset="88234.0467">20450 10018 1272,'2'4'86,"6"6"-86,10 11-10,6 6 10,2 8 7,6 1 14,4 7 12,4-5 6,1 0-4,-5-5-10,-9-4-11,-7-7-1,-10-10-1,-8-7 5,-4 1 17,-8 1 44,-12 0-18,-10 2-31,-13 6-29,-16 2-12,-4 5-150,-7 4-158,-91 45-261</inkml:trace>
  <inkml:trace contextRef="#ctx0" brushRef="#br0" timeOffset="90074.1519">17175 11203 318,'2'-7'0</inkml:trace>
  <inkml:trace contextRef="#ctx0" brushRef="#br0" timeOffset="90780.1923">17187 11305 719,'-4'-5'119,"2"2"-71,-2 0 9,4-1 51,1 1-6,4-7-29,2-2-55,4 2 48,-1-3-12,2-1-19,2 5 1,-4 1 0,0 1-17,-3 3-11,-2 1-8,-1 3 0,-4 0-7,0 3 7,0-3-1,0 0 0,0 0 1,0 3 1,0-3 0,0-3 1,0 3-2,0 3-15,3-2-9,-2 0 0,1 5-11,0-5 2,-1 3-4,-1-1-4,2-2-22,-2 1-15,0 2-51,-2 0-70,-20 14-323</inkml:trace>
  <inkml:trace contextRef="#ctx0" brushRef="#br0" timeOffset="92372.2834">17105 11342 651,'0'0'141,"0"0"-99,1 0 0,3-3 67,2-4 55,7-5-26,6 0-65,5-9-11,0 1-28,1 4 5,-3-1-3,-1 8-12,-4 0-15,-4 4-1,-1 3-7,-1-2 0,-4 4 6,-1 0 1,0 0-8,-3 4 0,2-1-1,1 1 0,2 6 1,2 6 2,0 7 10,4 8-2,-1 5-1,0 5-3,-3-4-6,3 2 1,-2-1 4,-7 3 11,-2-3 5,-4 0-4,0-3 7,-7-4-3,0-4-8,1-3-5,2-9-7,-1-2 11,0-4-6,4-7-5,-2 2 7,-1-2-2,0-1 4,-1-4 1,-2-3-1,1-8-10,-3-8 0,2-7-1,1-6-11,5-7-2,4-1 7,4 6-4,4 2 10,6 3-6,0 2 6,3-3-7,1 6-5,2 0 13,3 1 1,1 4 5,2-1-6,3-1 0,-3 5 0,0 1 0,-4 3 0,-5 6-24,-8 3 2,0 5-22,-3 1-50,-3 5-89,-1 4-59,1 30-53</inkml:trace>
  <inkml:trace contextRef="#ctx0" brushRef="#br0" timeOffset="92731.3039">17684 11648 1202,'-5'10'143,"2"1"-110,-2 13-26,4 4-6,6 2 1,5 2 8,9-4 7,4-3-7,1-2 2,0-12 0,-3-4 12,-2-5 8,-2-6-5,-3-7-3,1-4-5,-3-8-2,-3-6-7,-5-8-1,-4-1-3,-4 1 5,-6 0 44,-2 7 19,-3 7-28,0 5-32,-4 7-13,3 6-1,-1 5-27,1 4-55,2 4-43,6 2-31,1 33-308</inkml:trace>
  <inkml:trace contextRef="#ctx0" brushRef="#br0" timeOffset="94428.401">15150 5098 754,'-4'-3'159,"4"0"75,0 0-99,-2 3-78,2 0-18,0 0 2,0 0-8,2 0-18,-2 0-2,0 0-12,0 0 0,0 0-1,0 0-1,0 0-8,4 1-3,1 1 11,1 1 0,3-2 2,4-1 4,-4 0-5,3 0-13,-2-1-19,1 1-37,1 1-100,0 3-55,-5 0-17,-5-4-304</inkml:trace>
  <inkml:trace contextRef="#ctx0" brushRef="#br0" timeOffset="94795.422">15080 4950 460,'-4'-3'110,"1"1"22,-5-2-74,2 4 14,2 0 30,-2 0 24,2 0-15,2 0-42,2 0-3,2 0-10,-2 0-23,2 0-12,0 0-21,1 0-8,3 3 8,9-2 71,10 1 22,12 1-38,6 0-29,-1-3 1,0 0-17,-6 2 1,-3-2-11,-4 0 10,-2 2-9,-6 0-1,-6 2-1,-6-2-13,-6 0-22,-3-2-12,0 0 12,-1 0 8,-1 0-41,-1 0-51,-1 6-230,-31 2-303</inkml:trace>
  <inkml:trace contextRef="#ctx0" brushRef="#br0" timeOffset="95727.4753">12766 6444 1088,'-3'-3'156,"6"1"-61,-3 1-53,1-1-24,2 2 57,3 3 21,6-1-3,3 8-27,-1 2-32,-1 8-28,-7 9-5,-6 8 10,-10 8 13,-8 14-12,-9 4 4,0 8-2,-3 7-7,1 1-6,5 5 9,3-6-4,3-5-4,7-21 2,7-16-4,4-17-13,4-11 7,4-4 5,10-4 1,10-6 25,12-7 50,12-13-25,1-1-17,1 0-14,-8-1-7,-9 8-4,-7 3-7,-7 5 0,-4 5 0,-3 0-1,-3 3 0,0 0-23,7 0-35,7-2-104,3 1-146,52-3-287</inkml:trace>
  <inkml:trace contextRef="#ctx0" brushRef="#br0" timeOffset="95975.4895">13376 6947 1207,'0'-6'195,"0"5"-31,0-7-97,0 11-67,2 6-49,-2 14 23,0 18 26,0 11 20,-6 10 5,0 1-5,-2 1-5,-3-7 10,0-3-11,-1-3-5,-1-7-9,2 6-5,1-5-218,-17 62-458</inkml:trace>
  <inkml:trace contextRef="#ctx0" brushRef="#br0" timeOffset="96367.5119">12630 13314 372,'-27'69'0</inkml:trace>
  <inkml:trace contextRef="#ctx0" brushRef="#br0" timeOffset="96883.5414">12553 12913 843,'-5'-7'494,"4"5"-217,-1-2-65,2 3-58,0 1-43,0 0-48,0 0-37,-2 1-25,2 2-1,-1 0-24,1 11-1,-1 17 25,-4 24 0,-4 22 2,-2 7 10,-2 9-11,-7-1 5,5-9-6,2-8 1,0-8 4,9-12-4,2-10-2,5-8 0,7-9-8,0-6 2,2-9 7,-2-1 0,3-8-10,2 0 10,-1-4 10,2-4-4,5 0 9,1-4 8,-1-2-16,3 1 4,0-1-10,0-2 11,2 2-11,-3 1 0,5 2-1,-1 0-6,3 6-2,-1-1-34,-7 2-25,1 0-29,-9 2-95,-2 2-110,-6 5-363</inkml:trace>
  <inkml:trace contextRef="#ctx0" brushRef="#br0" timeOffset="97259.5629">13035 13521 1235,'5'0'177,"3"0"-147,9 3-9,8 1 53,3 3 14,2 2-26,0 8-17,0-1-17,-5 7-14,-2-1-7,-9 4-7,-8 3-1,-7 12-14,-10 5-53,-10 10-70,-5 5 51,-4-7 41,3-6 28,9-17 10,6-14 8,8-6 50,2-11 44,4 0-19,4-6-22,7 1 20,11 0 29,3-5-25,7-1-35,2-4-20,1 2-8,-5 1-14,-6 5-3,-3 1-96,-8 6-152,-4 3-218,-11 25-443</inkml:trace>
  <inkml:trace contextRef="#ctx0" brushRef="#br0" timeOffset="99813.709">14819 6547 716,'-3'-9'249,"0"2"-117,-2-2-32,3 3-11,2 2-40,0 4-13,2 0-34,-2 0-2,2 0-45,1 0-63,5 0 101,-2 0 6,4 3-46,2-2-84,4 2-89,41 3-73</inkml:trace>
  <inkml:trace contextRef="#ctx0" brushRef="#br0" timeOffset="99954.7171">15042 6538 301,'0'0'249,"0"0"-162,-2 0-33,2 0 44,0-3 50,2 3-40,1-1-97,4-2-11,6 0-162,47-10-77</inkml:trace>
  <inkml:trace contextRef="#ctx0" brushRef="#br0" timeOffset="100067.7235">15305 6556 118,'11'4'0</inkml:trace>
  <inkml:trace contextRef="#ctx0" brushRef="#br0" timeOffset="100291.7363">15510 6584 15,'-2'-4'611,"2"1"-463,0-7-58,0 0-70,4 6-20,-3 0-105,5 8-230</inkml:trace>
  <inkml:trace contextRef="#ctx0" brushRef="#br0" timeOffset="100714.7605">14913 6951 733,'0'0'0,"3"0"-64,9 0-458</inkml:trace>
  <inkml:trace contextRef="#ctx0" brushRef="#br0" timeOffset="100901.7712">14990 6996 553,'0'-2'0,"-14"-1"-189</inkml:trace>
  <inkml:trace contextRef="#ctx0" brushRef="#br0" timeOffset="101299.794">14844 7312 651,'0'0'234,"0"0"-120,0 0-29,0 0 31,0 0-13,-1 0-46,1 0-39,1 0-18,-1 0-73,5 0-130,5 0 44,8 0 18,60-6-120</inkml:trace>
  <inkml:trace contextRef="#ctx0" brushRef="#br0" timeOffset="101486.8047">15108 7361 504,'0'0'193,"0"0"-127,0 0-18,0 0 92,0-1 52,0 1-30,2-3-54,1 3-56,0-2-46,3 1-6,4 1-117,4 0-129,9 3-54,33 15-349</inkml:trace>
  <inkml:trace contextRef="#ctx0" brushRef="#br0" timeOffset="101629.8129">15443 7412 513,'1'0'127,"2"0"-88,2-1-16,1-2-5,0 3-18,3 3-15,2-2-105,27-1-156</inkml:trace>
  <inkml:trace contextRef="#ctx0" brushRef="#br0" timeOffset="101792.8222">15669 7415 357,'0'0'157,"0"0"-70,0 0 24,0 0 66,2-3 5,-2 3-88,0 0-46,0-1-48,4-4-6,2 0-186,10-21-84</inkml:trace>
  <inkml:trace contextRef="#ctx0" brushRef="#br0" timeOffset="102297.8511">14982 6534 555,'0'-4'154,"0"0"-14,0 0-14,0-2 16,0 2 2,-2 4-33,2-4-28,0 4-35,0 0-33,0 0-15,2 4-16,3-4-75,6 4-31,1 2-58,45 13-103</inkml:trace>
  <inkml:trace contextRef="#ctx0" brushRef="#br0" timeOffset="102477.8614">15219 6586 553,'0'0'189,"0"0"-119,0 0 31,1-2 47,2 1-35,2-5-83,8-1-30,-1 4-120,8-3-68,2 5 23,-1 1-106,37 3-23</inkml:trace>
  <inkml:trace contextRef="#ctx0" brushRef="#br0" timeOffset="102598.8683">15477 6583 231,'0'0'96,"1"0"-68,1 1-16,1 1-1,0 4-5,3 0-6,5 4-9,15 6-114</inkml:trace>
  <inkml:trace contextRef="#ctx0" brushRef="#br0" timeOffset="102746.8768">15570 6612 527,'-1'0'175,"1"-4"-40,-2 4 6,0-2-19,2 2-26,-3-1-44,3 1-49,0 0-3,0 0-192,-6 7-352</inkml:trace>
  <inkml:trace contextRef="#ctx0" brushRef="#br0" timeOffset="103236.9048">14904 7395 740,'0'-1'246,"-3"1"-60,3 0-40,0 0-19,0 0-19,0 1-55,-3-1-40,3 0-13,3 0-16,3 4-51,7-2 34,4-1-29,16-1-106,5-1-130,74-21-304</inkml:trace>
  <inkml:trace contextRef="#ctx0" brushRef="#br0" timeOffset="103402.9143">15304 7455 663,'1'0'315,"-1"0"-198,0-1-34,2 1 11,-2-3-23,4 2-54,2-2-17,6 1-33,0-2-90,4 1-94,31 4-115</inkml:trace>
  <inkml:trace contextRef="#ctx0" brushRef="#br0" timeOffset="103552.9229">15570 7484 679,'-1'0'288,"1"-1"-114,-2-5-71,0 2-94,-1-2-9,0-1-231,-6-21-436</inkml:trace>
  <inkml:trace contextRef="#ctx0" brushRef="#br0" timeOffset="104994.0053">15129 6620 99,'0'0'379,"0"0"-190,0-1-42,0 1 6,0-3 3,0 2-7,0 1-29,-3-3-35,3 3-29,-1-4-31,1 4-20,0 4-5,0-4-23,-3 0-25,6 3-13,-3 1 8,4-1 26,2 1 14,-1 0-2,5-3 6,1 2 9,0-6 21,0 0 25,-2-1 4,1-1-7,-6 1-7,0 1 11,-3 3-1,-1-4-4,2 4-10,-2 0-2,1 0-5,1-2-5,1-3 1,1 2-3,1-1-5,1 0-4,1-2 0,-1 1-8,-1 1 7,-4 3-8,1 1 0,-4-4 0,1 8-2,-2-3-5,1-1 5,-1 2 2,-1-2 15,-4-2-6,-1 1-7,2-3 4,-1 1-6,-1 3-1,-4 0 1,-1-6 1,1 6 0,-6-1 0,4-2-1,0 2 1,2-2 1,4 1 4,1 0-5,1 0 0,1 2 0,3 0 0,1-2 0,2 2 0,2-1 0,-2 1 0,0 0 0,0 0 1,0 0-1,0 0-1,0 0 0,0 0-1,0 1-11,1-1 2,1 0-10,8 0 10,5 0 10,12 0 9,9-1-3,6-2-4,2-4 5,-3 1-7,-2 3 2,-3 0-2,-2 3 0,0 0 0,-3 3 0,-4-2 0,0 1 1,-8 0 0,2-1 0,-9 2-1,-2-2 0,-4 2 0,-3 0-2,-4-3 2,1 0 0,-2 0 0,-2 0-9,-1 3-1,-5-6 8,-1 3-26,-2 0-79,0 0-16,1 0-33,0 0-1,3 0 4,2 3 1,-5-2 43,-32 11-70</inkml:trace>
  <inkml:trace contextRef="#ctx0" brushRef="#br0" timeOffset="106254.0774">15304 6622 572,'0'-7'101,"0"0"-35,-3-5-29,1 2 31,-2 3 14,-3 2-13,1-2-37,0 7-1,1 0-23,3 0 22,0 0-5,-2 3-5,3 4-2,-5 0 3,3 3 0,0 2-8,-1 4 1,-2 3 8,-2 1-2,-1 9-7,2-1 5,-1 5-4,-1 3-7,-1 1 5,4 6 5,-2-5-1,3 1 2,0-3 2,1-2-2,2-3-6,-2 1-3,1-1-8,3 0 10,-2 0-11,2-2 1,0 0 7,0-4-7,-1 1 1,-2-7-1,3-2 5,0-6-5,0 1-1,-2-7 0,2-2 0,0 0 0,0-3 2,0 0-1,0 0-1,0 1 1,2 2-1,-2-1 1,0 3 5,0 2-4,0-1-1,0-4 0,0 0 0,-2 0 5,4-4 2,-2 2 4,0 0 9,0-2 9,0-4 36,0-10-18,3-11-35,0-15-12,4-12-1,1-13 0,0-7 0,0-7-9,-5 2 8,0 10-1,-3 9 1,-3 13 0,2 16-1,1 11 2,-2 10 0,2 7 0,0 3-12,0 0-8,0 1-8,2 3-8,-2 3 13,1 4 10,2 5 12,-3 6-1,-3 5 1,2 8-1,-4-1-4,0 7 6,-1 7-1,-1-2 1,1 4 0,-1-4 0,1-1 1,1-6-1,-2 0 0,2 2 0,1-3-1,2 1 1,-2 0-1,2-2 1,2-6 1,0-6 0,2-8 0,-2-7 0,0-7 5,0-3-5,0 0 8,0-3 7,0 3 29,0-8 39,0-10-42,0-11-30,3-14-10,-2-10-2,4-10-22,-1-4-21,2-7-23,2-3 18,-2 5 7,4 5 19,-7 8 22,2 17 0,-5 10 9,-2 9 9,2 12 3,-3 6-1,3-1 4,-1 6-24,-1 3-2,2 4-25,-3 2 26,2 15 0,-4 10-5,1 8 6,1 10 0,-2 6 1,-2-1 5,2 2-4,-1-7 4,2-14-5,4-7 0,0-10 0,0-11 0,0-5 6,3-4-6,-2 3-1,1 0-69,2 1-191,2-2-43,2-6-504</inkml:trace>
  <inkml:trace contextRef="#ctx0" brushRef="#br0" timeOffset="107088.1251">15000 7377 604,'0'-2'106,"0"2"-59,0 0-28,0 0-8,0 0 16,0 0-10,0 2-17,1 0-14,2 2 13,-1 2 1,4-1 23,1 2 62,2-6 31,0 2 23,3-2-22,-2-1-37,7-1-38,-1 1-18,5 0-15,1 1-3,4 4 0,2 0-6,0 1 1,1 0 0,-4 4 1,-3-3-1,-8-2 0,0 0 0,-4 0 5,-4-2-4,-2-1 8,-1 0 10,-3-2 13,-3 0 12,3 0-2,0 0-2,-1-2-7,1 2-1,-3 0-1,1-2-22,-4-1-10,-7-3-13,-2-1 1,-4 3 12,-7-4 0,-3-2 0,-5 3 1,2 0 5,-3-2-5,4 2 5,6 2-5,4-2 11,6 1 12,4 2 17,8 2 2,3 0-13,0 0-22,3 2-8,-1 0-16,5 4-16,6 0 25,6 1 7,8 4 1,4-6 11,3-3-6,1 0-4,-1-2-1,-3-2 5,1 1-5,-6-3 1,1-2 4,-7-1-5,-1 3 1,-9 1 8,-4 1-8,-3 2 4,-1 2-5,-2 0 6,-2 0-7,1 0-18,-1 0-42,1 2-76,-3-1-202,-19 3-236</inkml:trace>
  <inkml:trace contextRef="#ctx0" brushRef="#br0" timeOffset="110571.3243">15377 5130 63,'3'-5'354,"-3"-1"-197,0-5-68,-3 1-37,0 2-13,0 0-13,0 0 2,-6 1 13,4 0-20,1 2 10,-2 1 5,2-3 3,1 3 11,0-2 20,0 2 4,3-1-20,0-1-29,3-1-13,-2-1-10,1-1 4,5 2 1,-5-7-1,2 7-4,-4-3 14,0 0 13,0 3 14,0 2-16,-3-1-13,0-1-13,3 0 5,-3 0-5,2 0-1,-2-3 0,3-1 1,3 1-1,-3 0 1,1-6-1,2 1 1,-3-4 0,0 0-1,0 4-10,0 3-16,2-1-20,-4 5 23,2-1-1,0-1 3,2-2 9,-1-6 2,2 0 2,-3-1-2,4-4 9,-3 1-12,3 0-1,-3-1 13,-1 5-1,0-1 1,1 1-14,-1-4 7,0 5-5,2-3-14,3 0-9,-3-1 25,-1-1 1,2-1 10,0 1-1,0 5 1,-3-3-6,0 4 0,-3 3 5,3 1 1,0 0-2,0 0-19,0 4-43,-1-2 28,1-1-8,0 2 16,-2-1 21,2-1 7,0 0 0,0 2 2,-3-5-1,0 4-1,3 1 1,-7-1-1,5 3 0,-2 5-9,2-5 3,-1 4 6,3-1 0,-3-3 2,2 2-1,-1-1 1,2-1 19,-3-5-11,6 1-2,-3-2-8,2-3 2,-1 7 4,-1 2-6,3 0 1,-3 3 0,0 2 1,-3 2-2,2 2-6,-1 0-29,2 4-2,-3 1 26,2 4 11,-2 4 18,3 0 2,-6 6-4,2-2 31,-7 3 10,2 3-5,-3-1-14,-4-1-13,2 3-8,-4 3-4,-1-1 1,2 3-5,-2-4 0,10-9-8,-2-2 7,8-8-7,1-2-1,2-5-12,2-1-38,-1-1-19,3-2 0,0 0 26,7-7 34,4-6-41,1-3 2,4-5 20,-2-1 10,0-3-2,-1 2 5,-3 2 14,0 2 1,-1 2 10,-7 10 47,-2 4 32,-4 4-25,0 2-31,3 2-16,4 0 1,2 2 18,8 3 12,2 4-6,5 2 13,-3 1-28,2 0-12,-4 3-1,2 0 2,-3 2 1,1-1-7,-2 0-4,-3-3-4,1 1 8,-3-4 1,-1-1-4,1 3-4,-2 0-3,1-1-127,-1 5-97,15 19-46</inkml:trace>
  <inkml:trace contextRef="#ctx0" brushRef="#br0" timeOffset="112262.421">15889 3712 707,'-3'-6'169,"3"2"37,-3-6-73,0 4-50,0-2-2,3 0 42,-2 4-32,2 1-40,3 3-36,3-3-14,6 2 11,12-3-12,9-4 6,7 1-6,5-4 1,3-3-1,1 1 10,1 0-10,-3-3 0,-4 2 0,-10 2 2,-12 8-2,-10 1-1,-6 6-29,-5 1-9,-3 0-3,-4 10 42,-7 6 2,-8 13 16,-15 9-2,-8 8-10,-6 7-4,5 4 4,7-3-5,8-3-1,6-10 1,7-7-1,4-11 0,8-5 0,0-11-1,5-4 1,1-4 0,0-3 0,1 0 8,2 0 5,-1-3-2,2 2-2,8-1 7,5-4-5,11-2-4,12-6 7,3 0-8,1-3-6,0 4 0,-6-1 10,-2 6 2,-4 0-10,-6 2-1,-10 2 1,-4 3-1,-6 1 0,-3 0-1,-3 1 1,-1-1-1,-1 3-9,2-3 8,0 1-37,2 9-145,1 15-178,0 44-654</inkml:trace>
  <inkml:trace contextRef="#ctx0" brushRef="#br0" timeOffset="114963.5755">14743 11293 686,'-5'1'70,"2"2"-46,-8 8-22,3-3 4,2 4 3,-1-5 37,4 0 53,1-7 9,1 0 48,-1 0 51,1 0-34,-4-3-73,-1 3-44,-4 0-35,1 3-21,-3 7 0,-2 8-9,4-5 0,1 9-1,2-3 9,3 3 0,4 7 0,2 0-7,3 2 8,1 3-1,4-4 1,1-1 0,0-3-1,1-9-17,2 1-9,-1-10 2,0-2 13,-2-5 1,1-8 11,2-1 8,-1-8 5,2-2-12,0-5 7,0-5-7,1 1 0,-4 1 5,1 7-5,-4-4-1,0 5-2,-1 4-23,-4 4-5,-2 1 9,-1 1 15,-1 3 6,-1-4 2,-2 5 4,-2-8 0,-2 4 10,-4 1-4,2-4-11,-2 0 9,3 3-1,-5 0 0,4-3-8,1 3 1,-1-1 14,-1 2-5,2 1 17,1 4-8,-4 0-7,2 4-12,-5 2-1,1 3-1,2 0 1,0-1 0,2-2-1,3 0 1,3-3-12,2-1-36,1 3-39,0-2-57,-3 13-124,-18 53-101</inkml:trace>
  <inkml:trace contextRef="#ctx0" brushRef="#br0" timeOffset="119724.8479">15374 6745 919,'-3'-7'150,"0"0"-107,-4-4-43,5 9-144,0 4-100,2 2-22,0 3 172,0 3 50,3 0-65,21 22 20</inkml:trace>
  <inkml:trace contextRef="#ctx0" brushRef="#br0" timeOffset="120334.8827">15456 6653 166,'-2'0'182,"1"3"-182,-8 2-99</inkml:trace>
  <inkml:trace contextRef="#ctx0" brushRef="#br0" timeOffset="120573.8964">15116 6786 681,'-3'-6'144,"0"0"25,-4-5 2,4-1-61,3 7-83,1 2-27,5 3-261,3 2 73,4 3 11,23 25-103</inkml:trace>
  <inkml:trace contextRef="#ctx0" brushRef="#br0" timeOffset="121007.9212">15125 6716 376,'0'0'183,"0"0"-100,0 0-11,0 2 28,-3-2-4,3 0-19,-2 2-40,2-2-26,-1 0-10,1 2 5,-3-2 6,3 2 9,-2 2 8,-2 2 20,-3-1 13,-1 1 1,-1 0-8,-6 8-22,-3-2-16,-3 9-8,-4-1-8,-2 5 5,2-1-5,-1 0 1,6-5 5,3-1 5,5-10 0,6-3-3,3-1-3,3-4-6,3-1-21,2 2-99,7-1-3,7 2 6,8-5-33,7-5-5,2-6-121,39-39-21</inkml:trace>
  <inkml:trace contextRef="#ctx0" brushRef="#br0" timeOffset="121337.9401">15183 6724 231,'0'-2'262,"0"0"-31,0-3-22,0 2-32,-3 3-36,3 0-60,3 0-45,-3 0-23,0 0-5,0 3-8,2-2 1,2 1 8,-1 4 3,7 1 6,-4 1 18,2 0 3,-1 5-9,0 1-5,3 7 1,-1 0-1,1 3-10,0-3-3,3-2-4,-3-4-2,-4-4 4,0-3-4,-3 0 0,1-1-5,-1-4 0,-1 5-1,-1 2-10,-1 3-22,0 1-40,0 1-24,8-1-129,14 9-118</inkml:trace>
  <inkml:trace contextRef="#ctx0" brushRef="#br0" timeOffset="122479.0054">15929 6757 941,'-4'-4'242,"-2"1"-14,-5-4-68,5 3-40,3 3-42,3-2-31,0 3-38,0 3-9,0-3-11,6 0 11,1 1 8,6 1 14,7-2 5,4-3 5,0-1-10,5-5-8,-4 2-13,-3 1 9,-1 0-8,-6 2 4,-6 0-6,-6 4 0,-3 0-1,0 0 0,-1 0 0,1 3 1,-2-3-1,4 0 0,-2 0-11,1-3-32,2 3-55,-3 0-36,4 3 75,3-2 48,-2-1 12,0 3 0,-2-3 7,-3 0-6,0 0 8,0 0 3,-2 1 3,2-1 6,-1 0-1,-1 2-7,2-2-7,0 0-6,0 0 1,0 0-1,0 0 0,0-2 1,0 2 5,0 0-5,0 0 7,-1 0-3,-2-4-5,-1 3-16,-2-4-20,4 3-11,-1-2-8,0 4 2,2 0 1,-1-1 10,2 1 10,2 0-14,-2 0-11,1 0-20,-1 0-26,0 0-83,-16-3-467</inkml:trace>
  <inkml:trace contextRef="#ctx0" brushRef="#br1" timeOffset="130355.4559">13984 6745 247,'-2'-4'916,"1"2"-736,-4-3-137,5 5-37,0 1 0,0-1 63,-2 0 3,2 0-16,2 3-14,-2-3-5,0 0 5,-2 0 2,2 0-5,0 0-18,0 1-14,0-1 1,0 0-8,2 4-16,4-1-1,5 2 17,9 1 9,3-3 6,5-3-3,-3-7-2,2 0-1,-3-4 3,-3 0-10,-7 3 5,-4 4-7,-4-2-30,-6 6-79,0 0-98,0 6-297,3 2 250,7 22 14</inkml:trace>
  <inkml:trace contextRef="#ctx0" brushRef="#br1" timeOffset="130798.4812">14139 6739 109,'-8'2'218,"4"0"-59,-7 1-23,5 1-25,3 3-33,0 7-10,2 1-11,-1 5-15,2 3 0,2-1 15,-1 4 12,1-3 18,-2 5-30,-2-1 9,-1 9-14,2 1-10,-1-2-28,-2 2-8,-2-2-5,0 1 5,-3 1 3,0-6-8,-4-3-1,5-6 0,-5-6 7,2-5 2,-2-5 1,2-2 4,5-4-2,1-2 0,2 2 13,3 0 38,1-2 6,1 2-6,-1 2 2,-1-4-35,2 2-11,0 0-2,0 0-4,5-2 11,1-2-1,11 0-8,-1-2-6,-3-2-9,3 2-7,-2-2-116,4 3-129,32-14-384</inkml:trace>
  <inkml:trace contextRef="#ctx0" brushRef="#br1" timeOffset="131166.5023">14389 6947 1178,'-7'-11'249,"1"3"-134,-5-14-74,-2 12-29,1 5-12,-1 5 0,-1 8 0,-5 8 0,4 9-2,0 8-4,1 2 6,6 1-1,3 4 0,2-2-9,-1-7 9,2 1 1,4-5 0,-2-5 0,4-3 0,-2 2-6,0-6-11,3-4-11,-1-3-16,-1-1 13,-1-4 17,-2-1 5,0-2 9,0-2 0,1 0-3,1-6-126,4-8-231,19-60-298</inkml:trace>
  <inkml:trace contextRef="#ctx0" brushRef="#br1" timeOffset="131466.5194">14365 6504 623,'1'0'235,"-1"0"-76,0-2-73,0 4-19,0-1-28,2 13-39,0 8 57,-2 17 63,3 20-28,-3 8-37,0 11-16,-3 3-16,3-7-7,0-8-7,3-14-7,0-13-2,0-5-12,3-8-71,1-5-88,4-8-157,16-9-294</inkml:trace>
  <inkml:trace contextRef="#ctx0" brushRef="#br1" timeOffset="131819.5396">14662 6715 485,'-3'-13'675,"0"7"-448,-1-7-70,1 5-32,3 6-41,0 4-84,1 7-29,2 12 23,-1 13 6,-1 10 0,-1 8 9,-3 4-8,-3-2 14,-4 6 0,1 2-2,-4 6-1,2 5 60,2-6-39,5-3-19,4-13-14,4-13 6,2-9-5,5-12 0,0-11 10,3-9 13,5-5 0,4-14-15,-1-7-9,-1-5-53,-3-1-44,-6-2-68,-5 0-125,-7-68-476</inkml:trace>
  <inkml:trace contextRef="#ctx0" brushRef="#br1" timeOffset="132510.5792">14443 6549 1148,'-7'-4'246,"3"3"-54,-3-8-26,5 5-41,4 3-59,2 1-45,3-2-20,6 2 15,9 0-10,11 0-5,7 3-1,1 1 9,-5 5-9,-1-4 6,-8-1-6,-3-4 1,-7-2-1,-1 0 11,-7-2-5,-2-3-6,-1 0 8,2 1 4,-2-7-6,-3 1 1,1 2-5,-4 1 4,-4-2-6,-1 1 0,-7 0 8,0-4 1,-3 4-3,-7-1 0,-2 0-5,-1-1 5,1 0-5,7-1 5,4 1-5,3 2 7,8 5-8,-1 2 1,3 3-1,0-1-8,3 1-3,-1 1-1,5 6-1,5 6 12,5 3 1,5 0 1,0-1-1,3 0 0,-5-2 6,4-1-6,-5 3 0,-1-1-1,-4-1 0,-1 3-1,-3 1-5,-5-2 5,-3 2 1,-2-1 1,-3 0 0,-1-3 1,0-1 0,1-4 6,0-2-6,-5 2-1,2 3-38,-4 1-100,-5 5-193,-34 25-572</inkml:trace>
  <inkml:trace contextRef="#ctx0" brushRef="#br1" timeOffset="141687.104">15277 7457 274,'0'0'140,"-1"0"-55,1 0-20,0-2-4,0 1-11,0-2-11,0-1-3,-2 3 12,2-2 22,0-1 35,0 0-31,-1 0-8,1-2-2,-2 3-13,2 1-15,-2 0-6,2 2-3,0 0 3,0 0 2,-1 0 16,1 0 4,0 2-8,-1-2-20,1 0-9,-2 0-9,2 2-5,0-2-1,0 0 7,2 0-6,-2 0 10,0 0 1,0 0 3,-2 0 7,2 0-8,0 0-3,-2 0-11,2 2 0,0-2-2,-1 1 1,2-1 0,-1 0 0,0 0-5,0 0 5,2 0 0,-2 0 1,0 0 1,0 0 8,0 0 7,2 3-10,-1 0-4,4 1 5,1 2 8,1 0 11,2 1 4,-3 2-18,0-5 0,-2 2-6,2-2 9,4-4 7,-3 6 4,0-5-4,-1 2-4,1 4-7,-1-2 2,2-2-13,-5 3 1,2 0 0,1 0 1,1 3 10,-3-2-12,2 3 0,0-5 2,2 4 7,-2-4-9,1 0 0,1 2 2,5 2 7,2 4-9,1 0 1,2 4 1,-1-1-1,-1 4 0,0 0-1,-2-1-2,-3 2 2,3-5 0,-3 3 0,2-5 0,-1 1 1,0-2 1,2 0-1,1-2 6,-1 2-6,3 3 7,-4-4-7,-1 4-2,1-3 2,1 1-2,-1 0 0,-2-3 0,1 3 1,3-6 0,-3 2 0,5 2 1,2-1-1,3 1 9,3 2-9,1-2 0,2 2 0,-2-1 0,-4 1 0,0-3 0,-7-2 1,0 0-1,-6-5 0,3 4 6,-3 0-6,4-1 1,1 7-1,8-2 0,5 7 1,10 6-2,4 2 1,-1 6 0,4-1 0,-6-4 1,-8-2 1,-2-4-1,-4-5-1,-6-3 1,2-2-1,0 4 1,4-4 1,1 5-1,5 2-1,1 5 0,1 4-1,2 1 1,-1 3-1,-3 1 0,-3-2 1,1-3-1,-3-7 1,-1 1 0,3-2 1,-2-4 0,4 1 0,1 2 0,-4 1-1,2 2 0,-4 0 0,-4 1 0,4 5-8,0 3 7,-1 3 0,0 1 0,1 0-1,-1-4 1,1 6 1,6 0 1,2-1-1,4 5 1,1-6 0,-1 4 1,1 3 4,-3-1-6,-7-2 0,-1-2 0,-7-5 0,-5-10 0,-1-6 1,-4-2 2,7 1-3,-4 0 0,0 3 0,7-1 1,2 7 4,0 5-5,2 3-1,2-3 1,-4-2 0,-2-2 1,-3-2-1,0-4 0,0-3 1,-3-2-1,4-1 0,-5-4 1,2-2 0,0 5-1,-3-2 1,2 1-1,-1 7 1,5 1 14,-3-3 2,6 6-4,-5-4-7,2 1-4,3 3 4,-2-7-5,2-1 6,-4-1-1,-2-3-5,0-1-1,-5-3 0,-3-1 1,-2 0 0,1 1 1,4 5 5,5-4-5,0 4-1,8 3 0,2-1 5,4 4-4,-2 1-2,-5 2 0,-3-6 0,-4 0 0,-3-5 1,-3-5-1,-2 3 0,3 0 0,-3 1 1,2 0 0,1-1 0,6 5 1,-1 2 5,1 1-6,4 0 0,-3-1-1,-1 0-1,3 0 1,-4 0-1,-1-2 1,0-4 12,-5 1 5,1-4-1,0 2-4,-1-3-6,-2 2-4,2 2 7,-2-2-9,-3 1-4,3 2 3,1 3 1,8 1 0,1 1 6,6 0 8,5 5-1,1-4-12,-1 0 10,-7-4-10,-4-3-1,-6-4 8,-6 0-8,0-2 0,-3 2-1,1-3-5,2 2 6,-1 0 0,3 1 0,2-1 2,1 1 4,-2-3-6,-3 2 1,1-2 1,-4 2-2,1-3 1,-1 1-1,1 4 1,1-5-1,2 1 1,5 3-1,-1 0 1,0 0 0,1 0-1,-4 3 0,0 0 0,-1-5-1,-4 1 0,4 3-6,-1 2 6,3 0 0,5 10 1,6 3 0,0 2-21,4 3 13,-2-3-5,-3-7-1,-4-1 5,-6-8 8,-2-3 0,-5-2 1,1-2 0,-1 0 2,0 0 4,0-2-5,0 2 0,0 0-1,0 2-1,2-2 0,0 4-7,-1-4 8,2 4 0,-1-1 1,-1-3-1,-1 0 1,0-3-1,0 3-28,0-4-34,-6-6-52,-51-52-563</inkml:trace>
  <inkml:trace contextRef="#ctx0" brushRef="#br1" timeOffset="142372.1432">15443 7380 222,'0'0'64,"0"0"-41,1 0-5,-1 0-3,3 0 1,-2 0-8,3 3-8,0 3-8,8 11-242</inkml:trace>
  <inkml:trace contextRef="#ctx0" brushRef="#br1" timeOffset="144105.2423">15744 7710 455,'0'-2'145,"-3"2"-131,2-2-14,-2 0-34,6 2-36,1 0 34,-4-2-6,6 2-24,-6-2 58,0 1 8,0-4 30,-3 1 18,0 1 19,-1-3 2,1 2-7,0 4-56,0-3-6,3 3-1,0 0-46,3-3 4,-2 3 14,1-4 11,1 2 18,-2-2 12,-1 0 63,-1 2 23,-2 1-23,1 1 43,1-4 11,-2 4 2,3 0-23,0 0-29,0 0-29,0 0-14,3 0-6,-3 0 3,0 0-18,0 0 0,0 0 0,0 4-15,0-4 0,-3-4-1,3 4-6,3 13 6,0-6 2,0 4 3,4 4-4,0 5 0,0 0 0,1 4 1,3 5 6,4 4-7,-5 0 0,2 5 1,-1-5 0,-1 1 1,-1-5-1,-3-10-1,-1-1 1,-3-6-1,-2-5 8,2-6-7,-4 2-1,1-3 13,1 0-2,-1 0-11,1 0-1,-2 0-8,0 1 9,-2 3 22,-8 3-4,-4 5 0,-8-2-8,-3-2 7,-3 2-2,3-6-5,-1-3-1,7-2-8,0-2 8,5 0 1,5-2-9,4 2-2,2 1-40,4-1-104,8 1-316</inkml:trace>
  <inkml:trace contextRef="#ctx0" brushRef="#br1" timeOffset="145315.3115">16321 7551 593,'0'0'314,"2"3"-208,1-3-92,3 6 10,10-5 57,4 3 25,7-4-35,4 0-23,0-4-21,2 3-11,-6-5-1,-5 2-13,-3 0 7,-8-2 9,-2-2 25,-4-2 5,0-6-1,-3-3-17,0-3-14,-4-5-7,-3 0-8,0 0-2,-3 4-12,-3 5 4,-5 3-6,1 5 15,-3 4 6,-4 6-5,-8 8-1,3 3-6,-6 11-1,1 4 6,1 1-10,4 6 11,3 2 0,6 5 0,6 7 6,4 2 6,6 8-3,3-2 0,8 0-7,3-3 12,4-14-13,5-4-1,0-9 20,3-10 1,1-9 7,2-8 2,3-9-10,-2-1-4,-1-12-16,0-3-16,-3 1-62,-2-4-87,-5-2-60,-4 0-101,2-42-216</inkml:trace>
  <inkml:trace contextRef="#ctx0" brushRef="#br1" timeOffset="145720.3347">16654 7639 465,'8'6'141,"2"6"-46,10 2 28,0 5 15,-2 1 13,-3 0-10,-4 0-52,1-3-35,-3 5 0,-5-3-35,-1 7 8,-4 3-7,-5 8 11,-5 7-10,-2-4-7,-4 2-4,-1-1 1,5-3-4,-1-8 5,5-11-6,6-6 0,-1-10 17,4-8 8,0-9-31,7-8-28,-5-17 2,5-9 16,4-10-2,3-2 12,2 3 0,0 12 0,-1 6 0,1 11-5,0 5 4,3 7 0,0 4 0,2 2 1,-4 5-1,2-3-5,-3 7-34,-1 1-49,0-3 4,-6 3-17,-4 0-62,-4-3-5,-13-17-137</inkml:trace>
  <inkml:trace contextRef="#ctx0" brushRef="#br1" timeOffset="146472.3777">16226 7085 632,'-3'-8'160,"0"5"-22,-3-4 57,6 3-15,0 1-31,0 2-35,3 1-44,-3-2-23,1 2-19,1 0 17,7 0-27,9-2 3,13 0 8,9 0 2,8-4 1,3 5-11,9-3-5,-4 2-2,3 0-7,-3 0-5,-7 4-1,-1-2 0,-8 2 7,-4 0-7,-10-1-1,-6-1 5,-11 0-4,-6 0-1,-1 0 0,-4 3 1,0-6 8,-2 0 4,-2-6 10,-1-6-23,-6 0-12,-4-7-14,2 2-26,-2-2 11,0-1 23,1 3 17,1 1 1,0 1 0,4 6 1,2 4 7,4 2 4,4 5-12,4 1-2,1 3-56,12 4 31,5 5 27,10 8 7,5 2-6,1 1 0,-4 1 1,-8-2 3,-1-2-5,-8 1-1,-5-1-11,-5-4 3,-2 1-6,-4 1 15,-4 1 12,-2 4 3,-2-4 3,0 3-8,0-4-9,2-6 0,3-2-1,-3-5-30,3-2-24,-4-2-23,-1 2-40,-6 1-112,-51-11-291</inkml:trace>
  <inkml:trace contextRef="#ctx0" brushRef="#br1" timeOffset="150127.5868">15216 7438 500,'-2'-6'153,"-1"2"-21,0-4 0,0 0 6,0 2-13,1 1-50,1-1-33,-1 3-24,-2 3-17,3 0-1,1 0-54,0 2-92,1-1-16,-1 3 48,-1 2 77,1-3-2,-1 1-2,-1-1 16,2-3 19,0 0 6,-3 0 6,2-3 12,-1 2-12,2-4 1,-3 4 5,3-3-3,0 2 0,3 2 24,-3-4 23,0 4 5,0 0-7,0 0 2,0 0-4,0 0 1,0 4-1,0-4-7,0 0-10,0 0-8,0 0-20,0 2-7,0-2-7,0 4 2,6 3 5,-2 3 0,7 0 1,-2 3 1,1-4 10,1 2-12,-1-3 2,-1-1 5,1-1-6,0 2 0,-1-3 5,-1 1-6,-3-3 5,-2-1-5,0 0 0,-3 0 0,0-2 0,0 2 1,0-2-1,0-2 0,0 4 1,0-2 4,0 0-5,0 2-1,3 0-5,0 3 5,-3-1 1,4-1 2,-1 0-2,-1-2 0,-1 2 0,2-3 1,-3 0 3,0 0-4,1 0-16,-1 0-25,0 0-49,0-3-73,-7-13-154</inkml:trace>
  <inkml:trace contextRef="#ctx0" brushRef="#br1" timeOffset="154326.827">22855 4345 682,'-3'-9'197,"1"-2"5,-2-12-58,0 1-16,-3 1-29,0 2-35,-1 4-26,-2 2-32,-2 6-5,2 0 4,-3 5 13,-3 2 1,0 6-19,-4 4-7,1 9 7,0 5-9,1 5 7,4 12-14,-2 8 10,6 10 6,-4 6 0,4 11-3,2-4 3,2 3 6,9-8 0,0-16-6,5-16 0,2-11 0,5-8 14,-2-5 9,7-3-8,-1-6-5,2-8 5,1-5-15,4-9-6,2-9-34,1-19-58,0-13-121,5-17-97,37-169-472</inkml:trace>
  <inkml:trace contextRef="#ctx0" brushRef="#br1" timeOffset="154625.8441">23143 3627 878,'-3'-2'312,"1"1"-198,-1-5-69,0 9-45,0 5-6,-1 10-37,-6 19 28,-4 13 15,2 21 29,-3 14 29,-2 9-25,-9 61-12,2 2 8,14-4-14,8-106-8,0 0 5,1-4-6,-3 46 5,2-13-5,7-6-5,-1-15-1,4-17-42,0-12-39,1-13-6,6-11 7,0-12-17,34-47-137</inkml:trace>
  <inkml:trace contextRef="#ctx0" brushRef="#br1" timeOffset="155678.9043">23413 4210 980,'3'5'85,"-3"9"-77,1 7-8,2 13 0,4 10 10,-4 2 41,2 9 29,-3 2-8,1 6-2,-3 0-29,-5-4-20,-1-2-9,-3-5 1,0-10-1,-1-3-12,2-9-63,-2-7-190,8-8-47,4-25-386</inkml:trace>
  <inkml:trace contextRef="#ctx0" brushRef="#br1" timeOffset="156159.9318">23477 4235 1139,'4'-6'194,"4"1"-92,7-9-71,4 6-22,8 4-8,5 2 5,0 8 3,6 0-1,-1 5-2,-4 5 1,-10-1-7,-7 5-6,-8 2-22,-8 7-5,-12 9 33,-13 7 19,-14 10-11,-8 1 10,2-4-11,10-13-7,17-14-4,11-11-37,9-9 1,5-2 40,8-3 13,8 0 13,5 0-13,4 4-5,0-1 2,-4 6 22,-4 1-1,-3 3 5,-3 3-16,-6 4-8,-2 3-11,-4 6 0,-6-1-1,-2 3 1,-12-3-1,4 1 7,-10 0 32,0-1-37,-4-5 35,-4-3-22,-2-8 5,0-2-14,-1-14-6,-1-4-101,-6-6-92,-2-11-273,-60-68-27</inkml:trace>
  <inkml:trace contextRef="#ctx0" brushRef="#br1" timeOffset="156727.9643">23373 4112 696,'0'-4'518,"0"1"-353,-2-4 21,2 3-16,-2 1-11,4 3-50,0-1-43,0 1-34,6-4-25,14-2-6,13 0-1,14 5-1,9 1-1,4 1 2,5 4 0,2-4 1,3-1 1,-4-1-1,-9-5 0,-11 2 5,-11-4-5,-12 0 0,-13 5 7,-8-1 1,-5 1-9,-6-5-8,-5-3-43,-9-4 23,0-4 27,-5 4 1,2 0-9,1 1 8,3 2-10,3 2 2,0 4 9,4-3 3,6 2-3,3 3 1,4 2-1,3 2-24,0 0 15,5 2 2,11 2 1,11 3 6,8 3 1,9 5 1,-2 4-1,-5-1 0,-7 3-1,-3 2-1,-6-1-11,-8-2 2,-9 2-10,-7-3-1,-10 7 2,-5 0 13,-13 4 6,-4 2 15,0-1-15,5 7-189,-2 58-450</inkml:trace>
  <inkml:trace contextRef="#ctx0" brushRef="#br1" timeOffset="157538.0106">25299 3464 1099,'-6'-13'187,"0"5"-137,-4-10-34,-12 8-7,0 4 21,-8 9 3,-3 6-20,-1 13-12,0 11-2,0 10 0,-1 12 0,0 5 0,6 4 1,5-2-1,5-4 1,6-9-9,9-1 8,4-6 1,6 3 13,6-1-4,7 1-9,2 3-15,3-5-11,-3 0 20,-3-3 5,-10-3-16,-7 1-2,-7-2 1,-7 6 3,-13-3 15,-10 6 16,-5 4-16,2-4-10,1 4-53,10-5 24,2-2 1,8 1 14,8-3 5,6-1-29,4 3 36,6 2 12,4 2 36,5 6 22,-1 7-1,5 6 5,-5 5 1,-3 5-14,-1 5 7,-10 4-16,-7 3-19,-7-3 12,-5 3-15,-4-13-4,0-9-2,5-10-5,7-20-1,5-16-5,6-12 13,3-6-14,0-5-8,5-3-110,18-47-371</inkml:trace>
  <inkml:trace contextRef="#ctx0" brushRef="#br1" timeOffset="182163.4191">15149 12293 730,'-3'4'0,"0"2"-48,-9 3-75,-3 5-30,-1 0 132,2-6 21,1-4 75,4-5 49,3-8-37,1-1-87,-17-35-120</inkml:trace>
  <inkml:trace contextRef="#ctx0" brushRef="#br1" timeOffset="182932.4631">15140 12226 670,'0'-1'119,"0"-3"-19,0 3-44,0-1 22,0 2 51,-2 2 10,2-1-46,-2 3-39,-2-3 2,3 1 26,1 2-4,-2-4-13,2 0-19,0-4-16,0 4-13,0 0-11,2 0-5,-2 0 6,0 0-6,0 0 10,0 4-2,0-4-9,-2-4-8,2 4 2,7 0-7,1 4 13,7-1 4,9-2 5,9 3 44,6-4-29,1-2 3,-4-1-27,-4 0 23,-2 3-13,-3 0-4,-6-4 2,0 8-7,-6-4 6,-9 0-7,-5 0 0,-1 0-1,-1 0-14,1 0-35,-1 0-49,-3 0-75,-6 0-207,-41 14-489</inkml:trace>
  <inkml:trace contextRef="#ctx0" brushRef="#br1" timeOffset="183401.4899">15086 12928 376,'6'0'254,"-1"-2"-44,5 1 31,-1 1-34,-3-3-97,3 6-28,0 0-53,3 1-20,5 10-9,3 1 15,1-1 6,1 6 48,-2-11-24,-3 1 0,2-2 13,-2-4-25,-1 0-12,0-2 9,-6-2-6,0-2 6,1 0-7,-8 0-22,0 2 10,-1 0-5,-2-1-5,0 2 0,0-1-1,-2 0-11,2 2-63,-3-2-89,2 2-148,-14 8-410</inkml:trace>
  <inkml:trace contextRef="#ctx0" brushRef="#br1" timeOffset="184195.5354">15135 12312 40,'0'0'117,"0"0"18,1 0-1,-1 0 65,-1 0 50,-2 2 11,2 0-80,-1-2-89,2 3-47,0-3-20,0 0-5,0 0-1,0 0-1,0 0 1,0 0 7,0 0 10,0 0 23,0 0 26,0 2-9,-3-2-28,3 0-25,0 0-11,0 0-5,0 0-6,0 0 1,3 0-1,-3 0-1,0 0-1,0 0 1,0 0 0,0 0 1,0 0 0,0 0 2,0 0-1,-3 1 5,-1 2-5,1 4-1,-9 12 1,-1 5-1,-1 11 1,-4 6-1,5 1 0,-4 3 0,4 4 0,0-6 0,5-9 0,0-11 0,3-5 0,0-9 0,5-7 0,0-2 0,0 0-15,0 3-67,0 2-37,0-1-11,0 4-98,5-6-44,1 2 37,25-24-46</inkml:trace>
  <inkml:trace contextRef="#ctx0" brushRef="#br1" timeOffset="184510.5534">15146 12375 240,'4'-14'85,"1"-2"-52,-1-8-33,-1 6 31,0 6 92,-3 4 12,0 8-57,0 4-28,0-1-23,0-2 52,0 3 62,4-2 9,-1 1-10,-1 0-22,-1-2-22,0 4-31,6-2-32,-4 7 16,8 10-5,0 8-11,3 8-5,4 7 1,-5 2-11,3-1-9,0 1-8,-2-8 8,1-5-3,-1-5-4,-5-12 8,0 0-10,-2-5-100,-3-5-175,-20-15-334</inkml:trace>
  <inkml:trace contextRef="#ctx0" brushRef="#br1" timeOffset="185059.5848">13646 12471 866,'-1'0'290,"1"0"-134,0 0-74,0 3-13,1-3-22,5 7-34,8 1 2,12 0 44,7 7 1,6-5-17,1-6 1,-2-5-7,-1-5 2,-3-2-31,-7 1-8,-10 3 0,-7 1-143,-5 9-154,-12 3-153,-25 28 107</inkml:trace>
  <inkml:trace contextRef="#ctx0" brushRef="#br1" timeOffset="185397.6041">13845 12600 546,'-7'-3'241,"6"6"20,-2-6-69,5 3-88,-1 0-62,0 3-41,6 8-1,-1 8 22,1 11-2,-1 7-11,-6 8-2,-3 7 1,-7 2-1,-4 1 1,1-7-7,-1-6 0,0-13 8,5-9-3,2-7-4,1-7 7,1-2-8,0-2 10,4-2-5,-1 0 4,2 0-9,2 0 8,1 0 19,-2 0-13,4 4-14,3 0 52,3 4-1,6 0-16,0-6-15,6 5-6,-3-4-15,8-2-117,3-1-127,3-4-26,76-15-59</inkml:trace>
  <inkml:trace contextRef="#ctx0" brushRef="#br1" timeOffset="185674.62">14285 12787 971,'-8'-8'192,"-2"2"-69,-14-9-91,0 6-23,-4 6-9,3 6 7,-1 7-7,4 7-9,5 8-3,-1 2 11,8 6-1,2 3-4,5 2 0,3 2 6,3 6 0,2-2 0,1-5 0,1-9-42,4-8-36,-1-11 18,-2-9 8,1-5 4,-2-7 33,4-14 15,2-11-98,-4-10-47,27-120-215</inkml:trace>
  <inkml:trace contextRef="#ctx0" brushRef="#br1" timeOffset="185877.6316">14183 12204 824,'-2'0'203,"2"2"-203,2 6-12,0 14-12,7 15 24,1 22 39,1 19 15,10 67 0,-17-95-20,5 49 2,-5-13-12,1-9-6,1-9-4,-2-12-14,3-11-17,1-10-146,1-9-106,15-26-370</inkml:trace>
  <inkml:trace contextRef="#ctx0" brushRef="#br1" timeOffset="186186.6493">14483 12419 1127,'-1'1'177,"1"1"-158,-3 2-19,1 10 0,-2 17 8,5 23-7,2 15 6,0 16-6,2 7 0,-2 1 4,0-6-4,-3-2 7,0-15 19,0-12 12,1-13 9,1-12-16,1-15-11,0-3-12,0-7-9,0-6-12,0 0 12,1-4 0,6 0 9,-4-4-9,2-4 17,1-1-17,0-3-96,0-9-191,3-54-280</inkml:trace>
  <inkml:trace contextRef="#ctx0" brushRef="#br1" timeOffset="186771.6827">14333 12452 961,'-3'-4'270,"0"-4"-65,0 0-83,1 2-19,2 5-55,2-2-48,4 3-34,8-3 28,15-1 6,13-4 9,8 4 12,5-2-21,-4 2 1,-5-2-1,-5-1 15,-8-2-14,-10 4 19,-6-2 2,-8 0-10,-6 6 14,-4-2-7,-4-3 17,-7-4-9,0-8-27,-6-3-16,-6-3-4,2-1 9,-4 6 11,4 0 1,4 7 1,6-2-1,6 7 6,5 5 2,2 0-9,1 2-15,11 0-53,5 0 61,12 7 7,1 11-1,4 2-14,-4 4 15,-4 3 0,-3-2-1,-8-5 0,-4 2-15,-3-9 16,-3 5 9,-9-1-7,-3 3 7,-7 8-9,-1 4-96,-8 5-90,-23 60-168</inkml:trace>
  <inkml:trace contextRef="#ctx0" brushRef="#br1" timeOffset="188773.7972">15178 12904 572,'-3'-1'176,"2"-2"-95,-4 0-54,1 1-17,1-2 2,0 0 23,3 4 20,0 0 8,0 0-10,0 0 11,0 0 41,0-4 23,0 4-17,0 0-45,0-2-39,2 2-27,-4 0-51,4 0-51,-2-1-67,4-2-28,-2-1 83,1-2 77,1-2 28,-2-6 9,0-3 7,0-5 49,-2-4 22,0-2-24,0-2-20,0-5 19,3 0-34,-3 2-8,0 1-10,2 5 9,-1 5-1,2 12-3,-3 4 41,0 3 20,0 3 7,0 0 2,0 0 14,-3 0-1,3-3-29,-1 3-24,1 3-21,0-3-14,-2 1-1,2 4-13,0 0-8,0 13 3,0 9 17,0 9 0,2 5 0,-2-3 1,0-6 0,0 0 0,0 1 0,0 8 0,-2 2 0,2 6 1,-5 4 0,1-1 5,-1-6-5,1-2 0,1-11 0,2-15 1,-1-7-1,2-8-1,2-3 9,-2-6 19,0-2 4,-2-13 8,2-17-40,0-11 0,0-18-30,0-6-28,2 3 5,-1 5 19,2 10 5,1 17 14,-1 8 9,-3 8 6,0 4 1,-2 7 5,-1-1 6,1 6 12,2 5 9,0-2 0,-3 6-10,3-2-14,0-1-9,0 3-6,0 0-9,-1 9-2,1 5 16,0 11-1,-2 5 1,2-1 1,0-2 0,0 0 0,0-3 0,2 2-1,-1 1 1,-1 0 0,3 0 0,-3-4 0,-3-3 0,3-6 1,0-8-1,0-3 0,0-6 2,0-2 8,0 2 10,0-5-5,-1-5-15,-1-13-11,-2-8-46,-1-7 6,4-4-18,-2 11-33,6 8-13,-3 9 49,0 3 45,0 4 13,-3-4 8,3-5 0,0-10 1,0-10 12,4-6 19,1-6 8,-1 6-8,-4 9-5,2 12 24,-1 12-20,-1 5-1,3 4-19,-6 0-11,3 2-1,0-2 0,-1 0 0,1 2-8,0 0 3,-2 4 0,2 5 6,-4 10 0,-2 10 1,3 4 0,-3 5 5,4 3-4,0-8-1,2-2 0,0-4-1,2-6 1,-2-3 1,2-6-2,-2 0 1,3-6-1,-3 3 1,0 1 11,-3 2 0,3 8-4,-4-1 4,0-3-12,1-1 7,0-9-7,3-6 0,0 0 1,0-4 5,0 2-5,3 0-1,-3 0-22,0-1-74,0 1-133,3 0-146,9 0-206</inkml:trace>
  <inkml:trace contextRef="#ctx0" brushRef="#br1" timeOffset="189622.8458">15255 13293 313,'7'-6'191,"0"2"-62,9-10-42,3 0-39,4-6-32,0 1-8,9-4-8,1-3 0,5 4-6,-1-1 6,2-2 1,-1-1 5,-3 3 43,-2-3 52,-5 4 16,-3 2-50,-2 1-44,-3-2-16,4 6-7,-2-1-24,5 2-27,-2 0 4,2 6 34,3-1 13,6-7 9,5-1 94,7-4-11,1-2-32,-4-5-5,4 1-35,-1 4-20,0-3-50,-6 4-65,-4 3-8,-6-1 46,-1-2 38,-3-3 33,4-5 6,5-8 26,-3-2 5,0 1-16,-2-2-7,1-1-8,-2 6-22,1 0-59,-2 1-93,41-42-444</inkml:trace>
  <inkml:trace contextRef="#ctx0" brushRef="#br1" timeOffset="189788.8553">17049 12024 632,'11'-12'135,"-7"6"-15,10-10-45,-8 5-64,-2 3-11,-1 1-44,0 3 10,6 0-41,6 0 9,3 0 37,11-2 28,7-4-145,3 0 38,74-25 11</inkml:trace>
  <inkml:trace contextRef="#ctx0" brushRef="#br1" timeOffset="189962.8652">17762 11680 632,'10'-11'273,"4"3"-108,2-13-117,-3 9 13,-3 0 23,-4 2-37,0 3-47,6-2-86,3-4-101,3 5-28,3-3-142,59-15 60</inkml:trace>
  <inkml:trace contextRef="#ctx0" brushRef="#br1" timeOffset="190194.8785">18948 11100 67,'11'-4'41,"0"-2"-77,44-20 36</inkml:trace>
  <inkml:trace contextRef="#ctx0" brushRef="#br1" timeOffset="190412.891">19183 10965 259,'-2'0'314,"2"0"-215,-1 0-11,-1 0 23,2 0-55,0 0-56,2 0-11,-2-2-79,-2 4-108,-8 2-90</inkml:trace>
  <inkml:trace contextRef="#ctx0" brushRef="#br1" timeOffset="190583.9008">19023 11073 562,'-3'0'229,"2"0"-43,-5 0 45,2-2-18,-3 1-118,1-3-67,-3 2-28,-6 5-42,-10 7-84,-74 43-234</inkml:trace>
  <inkml:trace contextRef="#ctx0" brushRef="#br1" timeOffset="190774.9117">18492 11332 952,'-6'-2'246,"0"0"-108,-4-2-32,-3 4-26,0 2-52,0 0-20,1 5-8,-2 0 0,-4 7-44,-2 5-91,-3 2-109,-52 37-95</inkml:trace>
  <inkml:trace contextRef="#ctx0" brushRef="#br1" timeOffset="191132.9322">17986 11593 894,'-3'2'209,"-1"-2"-103,-4 0 7,0 0 52,2 0 13,-2 0-67,-1-2-73,2 0-25,1 4-13,0 0-84,-3 6-96,-6 5-41,0 6-25,-7 4-10,-1 0-7,-7 5 2,4-5 51,-7 0 191,5-8 19,3-2 148,-2-3 67,2-6-7,5 2 13,7-5 5,3-1-70,6 0-46,-1 0-43,1 0-19,0 2-22,-5 7-15,-5 1-11,-3 7-8,-5 4-47,-2 3-71,-1 0-53,-2-1-44,-61 26-428</inkml:trace>
  <inkml:trace contextRef="#ctx0" brushRef="#br1" timeOffset="191306.9421">17078 12083 1174,'-3'0'201,"-2"-3"-123,1-1-9,0 3 15,3-1 3,0 2-58,1 0-29,0 2-126,-4 6-60,2 8 36,-4 4-99,-4 3-12,-26 30-189</inkml:trace>
  <inkml:trace contextRef="#ctx0" brushRef="#br1" timeOffset="191484.9523">16768 12310 903,'-3'-1'231,"-2"-2"-141,2 3-53,2-2 1,-1 4 34,1-2-12,-2 4-44,-1 0-16,0 4 0,-2 2-18,3-4-48,2 4-40,-4 1-55,-28 27-206</inkml:trace>
  <inkml:trace contextRef="#ctx0" brushRef="#br1" timeOffset="191658.9622">16533 12503 1290,'-2'0'201,"2"0"-114,-1 0 22,0-3-20,-1 3-62,0-3-27,2 3-68,2 0-117,-2 3-85,0 4 9,-12 31-16</inkml:trace>
  <inkml:trace contextRef="#ctx0" brushRef="#br1" timeOffset="192708.0223">16110 12507 990,'-3'0'209,"3"0"-71,-2 0 4,2 0 19,2 0-2,-2 0-36,0 0-45,0 4-24,0-4-23,0 0-31,4 0-10,5 1-28,13 3 38,14 0-9,15 1-24,5-5-17,3-5 28,-5 0 10,-7-6 11,-8 1-6,-11 1 7,-11 4 1,-10-1 7,-5 3-1,-2 6 16,-2-3-14,1 1-9,-3-1-18,2 8-19,-2 2 5,-1 8 17,0 5 9,1 4 5,-1 3 0,2-5 0,-1 1 0,-5 2 1,-1-1 0,-6 8 0,-3 8 1,-3 2 5,1 8-6,-3-4 0,6-5 0,3-6 5,-1-14-5,7-4-142,-10 17-421</inkml:trace>
  <inkml:trace contextRef="#ctx0" brushRef="#br1" timeOffset="198643.3617">26093 3188 670,'0'0'258,"0"-2"-88,0 1 13,-1-3-12,0-6 0,-1 3-17,-1-2-44,0 1-55,-1 2-31,-1 6-18,0 4 5,3-2-11,-3 6-8,-4 4-7,-8 17 8,-5 9 6,1 4-1,-2 1 2,8-5-1,0-4 0,6 6 0,4 2-7,5 4 7,3 8-9,4 4 1,3 1-3,6 1 4,2-6-5,3-5-8,2-2-3,6-7 12,3-10-6,4-8 7,7-5 0,3-11 11,6-9 18,-1-17-4,5-8 19,-2-10-26,-5-13 17,-2-12-10,-5-15 16,-4-3-8,-3-7 5,-10-3-10,-8 7 5,-8 2 4,-9 0-11,-8 9 6,-9 5-15,-3 13 4,-10 13 14,-5 7-15,-6 7-1,-10 5-7,-3 9 5,0 6-6,-1 2 0,9 6 0,7 2-1,8 2-22,5 1-22,2 5-46,4 4-112,-3 12-83,1 9-71,-38 80-198</inkml:trace>
  <inkml:trace contextRef="#ctx0" brushRef="#br1" timeOffset="198987.3814">26241 3394 222,'0'0'184,"0"0"-85,0 0-18,0 0 65,0 0 23,0 0-29,3 0-38,-3 0-47,0 0-28,0 0-26,-3 0-1,3 0-37,7 8 10,-1 2-81,4 2-114,22 14-101</inkml:trace>
  <inkml:trace contextRef="#ctx0" brushRef="#br1" timeOffset="199641.4188">26337 3406 195,'0'3'171,"2"-3"-99,-2 3-30,2 0-11,0 0 37,1 4-10,1 3 10,-1-2 4,0-4-9,0-4 0,-1 0 10,-2 0 2,0 0 6,0 0-12,1 0-15,-1-4 9,2 0 23,-1-10-17,3-5-48,0-2-6,-2 0-8,-4 8-5,-2 9 6,0 4-8,1 2-18,0-1 4,2 9-2,-2 9 16,1 4 12,1 9-11,4-9-1,3-1-19,2-9-6,3-7-6,-5-2 31,2-1 19,-3-3-8,-4 0 5,-1-3 14,0-3 20,-1-2-8,-1-4-6,-1 1 15,-2 3-11,-1 2-8,3 5-10,-1 2-22,3 1-16,-1 9-4,-1 1 19,3 4-21,5 2-19,0-3-11,5-7-11,-3-5 31,-3 0 32,-2-3 8,-2-4 23,0-2 4,0-7-7,0-1-11,0-8-1,-3-1-8,-2 5 4,-4-1-6,3 5 4,2 6-1,1 5 6,3 3-15,0 0-18,-3 7-139,3 3-112,-3 13-20,-24 37-443</inkml:trace>
  <inkml:trace contextRef="#ctx0" brushRef="#br1" timeOffset="201052.4995">26218 3292 112,'-3'-4'713,"0"-2"-563,-4-1-29,0-2 7,4 3-35,-1 3-2,3-1-52,1 4-39,1-3 0,0 3-24,2-1 14,-3-1-11,3 4 4,-2-2 17,-1 4 9,2 0-8,1-4-1,-2 6 1,2-3 10,-1 2-1,0-3 5,2 4 0,2 0-4,4 3-2,4 9 10,5 1 13,6 10 11,4 2-23,4 2-5,1 0-6,3-2 4,-5 0-1,-1-3-1,-4-9-10,-9-1 5,0-4-4,-7-3 5,-2-5 1,-7 3 2,1-8-1,-2 1 5,-2-2-5,-2 2-8,3-2-1,0 2-6,0 1 1,0 0 5,0 6 0,3 0-10,1-5-21,-3 0-4,2-4-19,0-3-36,-2 3-36,1-3-48,-15-30-307</inkml:trace>
  <inkml:trace contextRef="#ctx0" brushRef="#br1" timeOffset="201674.5351">26568 3105 992,'-3'0'233,"0"0"-128,-1-1-56,1 2 1,2-1 1,-1 3-29,0 4-22,-1 4 0,-6 10 0,1 3 0,-2 14 1,1-4 7,0-1-8,-4 3 0,2-5 1,-4 5 0,-1 0 0,-5-1 0,-2 3 5,6-7 5,-4 1-4,5-4 2,2-5 2,-1-4-2,5-4-8,1-1 8,3-1-9,0-3 1,0 2-1,1-1 1,4-1-1,-2 2 0,0-6 1,2-1 0,-1-4 0,2 2 1,-3-3-1,3 1 1,0-1 4,-1 0-5,2 0 0,-1 2-1,-1-2 1,1 0-1,-2 1 1,2 2-1,0-3 1,0 1 1,0-1-1,0-1 0,0 1 0,2 0 5,-2 0-5,0 0-1,0 0-6,1 0-32,-1 0-40,3-3-54,-3 3 2,3 0 2,0 0 4,1 0 20,22 0-133</inkml:trace>
  <inkml:trace contextRef="#ctx0" brushRef="#br1" timeOffset="203237.6245">27335 3763 852,'-2'-8'345,"2"6"-144,-2-8-102,1 10-75,-1 7-24,0-6-12,1 3 11,1-2-17,0 1 7,1 1 11,1 5 11,1 0-11,-3 4-153,-3-3-81,-38 22-123</inkml:trace>
  <inkml:trace contextRef="#ctx0" brushRef="#br1" timeOffset="203594.6449">28029 2764 941,'-3'0'227,"3"0"-91,-5-4-85,4 8-6,-1-3 45,1-1 2,-1 2-47,2-2-32,-1 2-13,-1-2-6,1 4 6,-2-3 2,2 4-1,-1-2 5,2-1-5,-2 0-1,2 0 0,-1 5-68,-1 6-126,-16 49-298</inkml:trace>
  <inkml:trace contextRef="#ctx0" brushRef="#br1" timeOffset="204100.6739">27832 2715 833,'-2'1'307,"-1"-1"-154,-7 5-93,-4 8-19,-5 0 7,-8 10-5,1 9-16,-2 9-19,2 18-7,3 27 0,-5 77-1,11 31 1,15-14 0,4-65 1,-2-8-1,5-69 5,1-4-6,1-6 0,10 23-26,2-19-39,8-16 13,4-17-8,6-24 49,10-16-122,6-19-140,80-144-233</inkml:trace>
  <inkml:trace contextRef="#ctx0" brushRef="#br1" timeOffset="204500.6968">28429 2721 1045,'-2'0'310,"1"3"-173,-1-3-70,-1 3 31,-1 1-7,-5 6-44,-11 6-26,-13 13-12,-13 12 0,-5 5-8,-2 2-1,4-5-35,11-3-44,11-7-53,13-6-2,7-6-23,3-6-37,8-6-5,4-3-44,1-3 141,7-3 94,5 0 8,-2 0 57,7 4 14,-2 8-10,0 11 10,0 12 38,-3 8-29,-4 8 34,-6 4-32,-5-5-22,-3 6-6,-6 2 30,-7 0-12,-4 3-30,-5 1-15,-2 2-27,-2-6-129,1-3-156,-3 10-317</inkml:trace>
  <inkml:trace contextRef="#ctx0" brushRef="#br1" timeOffset="204767.712">28306 3063 922,'19'-12'102,"-2"1"-90,19-5 2,-3 4-4,-8 10-2,-1 6-1,-5 9-6,2 1 31,-6 4-16,-2 1-13,1 5-1,-5 8-2,-3 5 6,-1 11 18,-7 4-3,-9-3 0,-14 4 0,-14-8-2,-11 1-10,-7-12-9,3-7-61,12-16-28,15-65-110</inkml:trace>
  <inkml:trace contextRef="#ctx0" brushRef="#br1" timeOffset="205294.7422">28922 2615 1328,'5'-6'231,"-2"-1"-169,2-1-29,-3 6 73,-7 4-77,-2 4-29,-2 10-26,-7 13 26,-11 16 0,-10 19-52,0 6-73,1-2-29,9-7 64,10-12 40,9-15-116,8-7-11,2-8 18,7-5 28,2-2 67,3 2 49,0-1 10,0 9 5,2 3 72,-4 11 12,2 6 21,-6 10 14,3 11 49,-7 5-39,-4 8-50,-6 0-34,-7-7-22,4-8-2,-4-16-5,-3-15-4,3-12-12,1-15-13,1-12-103,1-18-118,9-21 20,5-13 8,10-13-95,4-10 67,7 6 234,8 7 285,3 11-44,5 4-14,3 7 4,-2 2-11,-3 11-31,-9 5-52,-5 8-41,-5 9-60,1 2-31,-4 8-5,1 4-107,1 4-95,-4 8-157,6 11-222</inkml:trace>
  <inkml:trace contextRef="#ctx0" brushRef="#br1" timeOffset="205497.7538">29075 3171 1006,'1'4'347,"-1"3"-304,3 11-43,0 16 0,4 14 0,-1 13 1,3 8 13,0 11 5,0 7-7,-4-2 0,-4-8-6,-2-10 0,-4-11 0,1-8 2,1-7-8,-2-5-53,4-6-256,7-20-396</inkml:trace>
  <inkml:trace contextRef="#ctx0" brushRef="#br1" timeOffset="205715.7663">29780 2802 1689,'0'-7'235,"2"2"-194,1-6-41,3 6-5,8 1 5,10-1 6,12 0-4,14 2 8,15 0-10,5-4-14,10 1-121,1-4-99,-2-3-282,79-55-177</inkml:trace>
  <inkml:trace contextRef="#ctx0" brushRef="#br1" timeOffset="205924.7782">30158 2481 581,'0'0'714,"0"1"-621,0 5-93,-2 8-21,-2 8 21,1 11 23,-10 10 26,-9 11 2,-9 10-13,-12 14-8,-14 11-14,-46 63-16,70-101-33,-32 43-136,11-19-148,-37 39-213</inkml:trace>
  <inkml:trace contextRef="#ctx0" brushRef="#br1" timeOffset="206111.7889">30037 3066 829,'14'12'182,"0"8"-182,12 19 31,-9 26 11,-9 9 89,-11 7 1,-9 9-42,-8 3-29,0 4-32,-7 2-11,0-13-11,7-12-7,-2-21-116,12-20-130,-4-13-298</inkml:trace>
  <inkml:trace contextRef="#ctx0" brushRef="#br1" timeOffset="206443.8079">30100 3170 1272,'3'-13'270,"2"5"-178,7-15-83,6 2 19,9 6-6,10 1-22,2 2 0,2 5 1,-4 5 5,-3 4-6,-14 4-24,-4 1-3,-8 8-12,-4 4-10,-4 17 49,-2 16 1,-2 13 32,-4 9-6,1 7-16,0-1-2,1 1-2,0-7-6,-2-2 5,-2-10 2,2-8-2,1-7 1,-3-3 1,-3 0-7,1-5-1,-4 5-108,-5 1-255,-31 24-342</inkml:trace>
  <inkml:trace contextRef="#ctx0" brushRef="#br1" timeOffset="206632.8187">30162 3351 1547,'10'-12'214,"4"-5"-170,8-11-14,5 7 21,1 5-47,1 9-4,-3 10-7,-4 10-98,-3 11-80,-14 11-172,-12 11-15,-77 95-205</inkml:trace>
  <inkml:trace contextRef="#ctx0" brushRef="#br1" timeOffset="206765.8263">30089 3695 581,'3'0'376,"0"-5"-164,7 4-91,3-8 29,7-1-16,11-3-26,6-4-71,4 1-37,0-2-7,-1 1-104,-3-6-140,54-59-573</inkml:trace>
  <inkml:trace contextRef="#ctx0" brushRef="#br1" timeOffset="207019.8408">30866 2547 1326,'4'6'218,"6"4"-218,2 13-1,14 11 1,1 17 9,0 13 58,1 13 10,-5 17-22,7 64-19,-16 31-10,-16-3-8,-13-60-5,-9 21-1,-7-10-12,-2-22-45,-1-5-31,20-66-107,-36 66-325</inkml:trace>
  <inkml:trace contextRef="#ctx0" brushRef="#br1" timeOffset="229423.1222">14995 7543 180,'-2'0'358,"2"0"-199,-2 0-93,2 0-19,0 0 19,0 0 4,-1 0-23,2 0-14,-2 1 12,1-1 27,0 0 0,-1 0-29,1 0-40,0 0-3,-2 2-136,2 3-89,0 4 96,0-2-32,0 0-59,2 2 64,-2-8 6,1 1 150,-1-5 22,0 0 85,0 0-11,-1 0 52,-1 2 16,-3-2-35,3 2-23,2-1-16,-4 2-4,4 0-19,-2 0-32,2 0-30,0 2-5,-3-1-17,-1 3 4,-2 5-19,-4 3-1,-1 1 12,-1 4 6,-4 5-34,-4 8-14,-1-1-41,-1 3 56,5 0-1,4-2 16,2-1-3,5-3 19,6 0 11,3-6 6,5 1-1,1-2 1,4-4 0,2 0 0,0-3 1,-3-1 0,-3 7 5,-3-1-5,-6 9 0,-6 5 7,-4 3-7,-4 3 1,-4 5-1,2 3 5,1 2 1,-1 2-7,5 0 0,1-4-1,2-2 0,5-8-11,0-3-24,7-9-23,4-4 32,1 0 18,-1-2 3,-2 2 6,1 1 0,-9 12 6,-5 4 17,-8 12 23,-9 7-16,-1 8-15,-3 3-9,4-1 20,6-1-17,9-5-9,9-6 0,7-2 2,5-4 7,8-1-9,2-5 1,2 4 0,-5 3 0,1 7 17,-7 5-6,-3-1-11,-4-2 0,-1 3 5,1-1-5,-3-4 0,-1-6 8,0-4-7,5-8-1,0-3 1,2-3 4,0 4-5,3 3-1,-3 8 2,-3 8-2,-2 7 6,-2 1-5,-2-1 0,0-6-1,-2-13 0,4-2 1,2-14 0,-1 3 0,3-2-1,-1 3 1,2 5 0,0 8-1,0 4 1,-3 8-1,0 6 6,-4-2-4,2-8-1,-2-12 0,0-13-1,3-15 0,1-9 1,-4-8 19,0-10 47,-4-11-67,-20-83-165</inkml:trace>
  <inkml:trace contextRef="#ctx0" brushRef="#br1" timeOffset="230393.1777">13627 9251 492,'0'0'310,"0"0"-52,0-2-88,3 2-41,-3-1 4,3-2-17,-2 3-41,1 0-35,2-1-23,8-2-8,17-4-2,11-2-5,6-4 8,6 1-9,-3-2 5,2-1-5,0 7-1,-12-2 1,-5 5-1,-10 2 1,-9-1 0,-5 4-1,-5 4-11,-5-1-2,-5 4-20,1 8 33,-2 11 7,-3 12 10,-9 11-2,-7 6-9,-5 1-6,-3 5-11,-4 6-37,-2-2 5,2-8 10,1-7 1,3-6 26,6-9 6,2-6 0,9-9 0,5-12 1,8-6 5,3-2-5,2-2 0,4-2 11,10 0-3,9-10 3,11-4 0,7-1 3,1 2 5,-1 1-1,-4 4-7,-5 8-4,-4 0-7,-6 0 6,-4 4-7,-6 0 1,-4 4-1,1-4 1,-4-4-1,-2 4-35,-1 0-122,2-8-414</inkml:trace>
  <inkml:trace contextRef="#ctx0" brushRef="#br1" timeOffset="235828.4886">25425 6061 1078,'-4'-4'448,"3"0"-216,-1 1-89,-1 3-92,3 3-51,-3 4-8,-1 9-7,-4 13 8,-2 12 6,2 9 1,3 5-1,2 4-10,5-10 11,3-9 0,2-13-6,5-9 6,-3-6 1,2-1 5,2-5-5,0-5 8,9-1 5,2-7-1,6-1-7,7-10-6,3 2-60,1-9-102,-1-5-174,34-75-485</inkml:trace>
  <inkml:trace contextRef="#ctx0" brushRef="#br1" timeOffset="236038.5006">25597 6106 1029,'0'0'258,"0"0"-183,0 2-57,0 5-18,0 3-14,0 12 14,-2 11 20,-2 9-2,-2 6 9,-4 4-2,-3 2-10,4-1-4,1-3-6,5-1-5,3 2-157,5-2-152,18 45-423</inkml:trace>
  <inkml:trace contextRef="#ctx0" brushRef="#br1" timeOffset="236412.522">25942 6239 1046,'-3'-10'320,"1"3"-113,-1-3-77,1 6-58,4 4-37,0 0-35,4-2-5,8 2 0,5 0 5,9 0 0,2 0 1,-1 0 0,0 0 0,-7-1-1,-3-2-20,-8 3-54,-8 0-22,-5 3-7,-4 0-47,-10 8 121,-6 9 28,-9 8-5,2 10 6,-1 2 5,3 4 12,5-4 5,4-6 5,6-2-7,4-5-5,5-8-14,2-7 5,2-2-5,2-3-1,2-2-36,6-5-117,5-5-114,29-31-115</inkml:trace>
  <inkml:trace contextRef="#ctx0" brushRef="#br1" timeOffset="236580.5316">26024 6508 274,'-1'7'305,"-2"0"-113,-1 6-30,1 9-21,0 0-53,7-1-35,6-2-17,3-4-3,6-4 15,5-3 3,0-8-23,-1 0-8,-6 0-20,-3-7-8,1 0-71,-8-6-160,-5-46-440</inkml:trace>
  <inkml:trace contextRef="#ctx0" brushRef="#br1" timeOffset="236909.5504">25213 5847 1335,'0'-3'218,"2"-6"-82,2 0-62,8 5-47,11-3-18,10 4-9,20 3 0,11 7 0,10 3 0,48 6 2,12 0 4,9-2-5,-59-6 0,-45-5 5,-3 1-5,-3-2-1,33 4 0,-11-3-8,-13 0-29,-12 1-41,-15-4-21,-10 0 1,-10 0 5,-10-7-241,-82-24-526</inkml:trace>
  <inkml:trace contextRef="#ctx0" brushRef="#br1" timeOffset="237224.5685">25418 5070 712,'0'-7'622,"2"1"-463,-2-6-78,1 8-39,2 4-18,0 9-24,6 0-21,7 9 14,7 13 1,2 14 6,-3 0 6,-7 7 6,-5 3 12,-7 0-1,-10 5-5,-8 4 1,-15 2-19,-6-2-24,-1-11-90,3-8-103,13-16-148,2-13-130</inkml:trace>
  <inkml:trace contextRef="#ctx0" brushRef="#br1" timeOffset="237674.5942">25531 5155 996,'1'-6'273,"-1"2"-126,2-7-48,0 7-26,-1 3-65,4 4-8,5 5-15,2 11 1,7 6 7,-2 10-1,-1 7 8,-5 5 0,-5 2 18,1-1-6,-4-9-4,1-3-7,3-8 7,-2-5-7,-1-11 5,3-5-5,2-7 19,1-7 11,11-11 14,3-12-3,6-14-24,0-6-10,-6-10 1,2-5-9,-8-3 0,0 0-15,-6 13 14,-6 11 1,-4 17 2,-2 13 7,-2 9 36,2 5-45,-3 3-9,0 9-23,-3 11 26,-3 8 5,2 11-5,-4 3 6,3 0 0,5 3 0,3-2-28,7 5-161,26 78-360</inkml:trace>
  <inkml:trace contextRef="#ctx0" brushRef="#br1" timeOffset="237954.6102">26170 5559 950,'0'2'592,"1"-2"-514,1 0-56,-1 0 25,3-2 14,3-4-26,9-1-1,4-3-19,5-1-2,-1-2-12,-5 3-1,-7-4 1,-5 0 9,-5-3-10,-6-1 0,-7-3-44,-10 1 28,-6 5 11,-4 7 4,-5 9 1,5 9-18,4 6-116,10 10-173,20 36-376</inkml:trace>
  <inkml:trace contextRef="#ctx0" brushRef="#br1" timeOffset="239027.6716">27316 4953 1190,'-5'-6'240,"3"3"-90,-2-2-24,0 2 7,4 3-35,4 0-41,-1 0-39,3 0-18,6-1 1,10 2-1,1 2 0,9 2 1,0 1-1,-5 3 1,-2-1 0,-3-1-1,-2-1-39,-8 2-20,-3-6-55,-3 0-72,-2 1-12,-5-3 54,-4 0 41,1-3 49,-4 1 24,-1 0 30,2-5 3,1 7 43,-3-1 40,8 1 4,-2 0-29,3 0-11,0 0-4,0 0-11,0 0-35,0 8-3,-2 0-9,-2 14 11,-1 10 1,-1 8 18,-1 7 5,3 6-4,0 1 1,3-8-11,1-1-2,0-7-1,0-3-4,0-4 7,-5-3-8,1-5 11,-4-5 2,-5 2 10,-9-8-6,0-1-2,-4-1-1,3-8 0,2-4-4,5-2-10,2-3 14,6 1 5,5 1 34,1 1 9,4 3-24,-1-4 9,3 4-8,2-5-14,5 2-13,8 0-13,7-2-1,6 0 1,4 0 0,3 0-1,-3 0 2,-2 1-1,-4 0 5,-6 1-5,-4 3 0,-6-1-1,-3 5-53,1 3-156,-5 4-256,14 14-82</inkml:trace>
  <inkml:trace contextRef="#ctx0" brushRef="#br1" timeOffset="239416.6938">28027 5224 717,'-3'-6'185,"-3"0"-40,-4-11 14,1 3 9,-2 0-46,-4 4-46,5 2-49,-3 0-21,-1 4-6,4 7-6,-4 4-1,4 5-8,-4 6 1,3 9 7,0 13 5,-4 8 1,5 10 0,-2 4 1,3-1-7,6-9-19,4-14 14,7-10 5,-1-11 1,2-10 4,7-10-7,0-9 9,3-11 0,5-7-46,1-7-136,2-8-134,40-105-346</inkml:trace>
  <inkml:trace contextRef="#ctx0" brushRef="#br1" timeOffset="239656.7076">28127 4805 810,'-1'0'218,"1"-3"-146,0 3-56,-2 6-16,2 8-20,-4 15 20,2 15 20,-5 6 1,-3 15 42,0 7-6,-2 7-12,-1 5-21,1-7-11,3-5 4,2-13-8,4-7-2,3-10 1,1-6-8,6-9-36,1-8-174,38-20-120</inkml:trace>
  <inkml:trace contextRef="#ctx0" brushRef="#br1" timeOffset="239994.7269">28533 4998 132,'0'-10'1137,"0"-1"-910,-1-5-113,1 2-30,-4 8 15,3 5-41,1 1-58,0 7-47,0 9 25,-3 10 21,-1 13 1,-5 3 1,-2 13-1,-5 4 0,-4 7 1,-4 6 0,1 0 0,0-1 5,6-8-5,9-18-1,8-13-1,4-12 1,5-10 1,-1-9 8,2-2 49,8-6 14,2-9-31,6-5-28,1-1-13,-3-4-9,1 3-91,-5 3-152,31-15-371</inkml:trace>
  <inkml:trace contextRef="#ctx0" brushRef="#br1" timeOffset="240290.7438">29036 5328 1284,'-2'-2'306,"2"-2"-181,-2-2-83,0 2-23,2 4-19,0-4-10,2 8-74,-1 3-36,2 0 78,3 8 31,-2-3 11,-1-2 0,-3-2 0,2-6 0,-2 0 0,0-2 1,0 0 8,0-2-9,0 2-22,0 0-332</inkml:trace>
  <inkml:trace contextRef="#ctx0" brushRef="#br1" timeOffset="244703.9963">15316 7085 121,'-2'0'122,"2"0"-37,0 0-11,0-1 7,0 1-9,0 0-48,0 0-24,-7-7-360</inkml:trace>
  <inkml:trace contextRef="#ctx0" brushRef="#br1" timeOffset="247022.1288">15277 5710 205,'0'-2'231,"0"2"-111,2-2-75,1 2-32,-2 0-13,4 2 0,0 2 1,1 2-1,2-2 1,1 2 0,3 0 5,-3 4-5,4 3 0,-2 0 0,8 2 0,3 4 5,7 3 7,4 1-11,6-1 8,0 2-4,2-4 6,-4-4-6,-8 3 2,-3-2-2,-8-1-5,-4-1 8,-1 2-1,-6 3-8,0 2 8,-1 4-7,-2 6 13,2 4-1,-4 9-11,0 6 16,-1 8-8,3-2-2,-2 5-1,3-8 3,0-5-9,-1-2 6,3-3-6,1-6-1,0 3 1,-2 2 0,1-1 0,-1 3 0,-1 1 0,-3 8 0,0-5 5,-4 5-5,0-4 0,-2-6 0,-3-2 0,1-8-1,-1-1 1,1-7 1,-4 0-1,2 3 0,-3-3 0,2 4-1,-1-2 1,-3-2-1,5 0 1,-1 0-1,-4 2 1,5-2 5,-4 0-5,2-3-1,-3-1 0,4 1 0,-2-4 1,-1 2-1,2-5 2,1 3-1,-1-3 0,2 0-1,2-4 0,1-1 1,1-7-1,2 0 1,2-4 7,0 0 1,0 0-8,0-4-1,0-4-56,0-41-241</inkml:trace>
  <inkml:trace contextRef="#ctx0" brushRef="#br1" timeOffset="248666.2229">16799 5695 644,'-3'-5'172,"2"4"10,-7-7-71,2 4-14,-2 3-31,0 1-15,0 1-30,2 3-20,-2 5-1,1 1-1,1 8-8,0 1 8,0 11-1,3 15 2,0 0 12,3 14-10,2 8 4,2 7 1,5 0-5,6-6-1,6-10 1,3-15-1,9-11 7,1-7-2,6-9 3,1-12 1,-1-11 1,1-10 10,-2-11-3,3-13 1,3-11-7,0-11 3,1-12-6,-6 0-1,-7 1-7,-8 4 7,-11 7-1,-13 4 1,-8 6-7,-11 12 4,-6 0-5,-6 8 0,0 9 0,-3 3-1,2 10 1,0 4-1,2 5-10,-2 11 5,1 2 5,-3 6-9,1 2 2,-2 1 8,1-2-8,6-1 8,-2-7 1,4 2-1,6-4 0,1-2 0,3 0 0,5-2 0,1 4 0,4-3-15,2 3 0,6 0 3,4 5 4,2 2 8,7 2 0,6-1 0,2 3 0,8-1 0,1 3 6,0-7 0,-2 4 2,-2-4 1,-2-1 0,-1-1 3,-3-4-5,-6 0 1,1-1-7,-4-4 7,-3-1-1,2 0 2,-6-2-3,-1 2 0,1-2-4,-2 0 5,-3 0-5,1 0-1,-3 0 0,0 2 6,0-2-7,0 0 0,0 0 0,-1 0-1,2 1-8,0 2-63,3 7-156,0 17-269</inkml:trace>
  <inkml:trace contextRef="#ctx0" brushRef="#br1" timeOffset="251522.3862">29237 5145 616,'0'-8'120,"0"3"-44,0-5-1,0 3 24,-1 0-24,1 3-7,0 2-26,-2 2-14,2 0 19,0 0 2,0 0-22,-3 2-27,3-2-3,-1 2-118,-2 22-238</inkml:trace>
  <inkml:trace contextRef="#ctx0" brushRef="#br1" timeOffset="252038.4158">29415 5006 962,'-5'-8'176,"1"2"-79,-4-9-73,-4 5-12,-6 6 3,-2 2-9,-9 4-6,-4 8-1,-4 6 1,0 3 14,-3 3-5,5 3 0,7-3-2,8 7-7,6-5-12,8 3 12,3-3-6,12-1 6,6 3 1,8 1 0,10 2 0,3 0 0,-1-3-1,-7-6 0,1 2 0,-8-7 0,-3-1 0,-6-2-1,1 1 1,-3-4-1,-4 2 0,0-1 0,0-1-1,-2 3-3,-1-2 5,0 0 1,0 2 0,-6-1 14,0-2 6,-7 1 45,-5 3 19,-11 0-8,-8 2-31,-9-1-22,-5-1-12,8-2-6,3-8-6,7-3-4,9-1-118,-15-22-184</inkml:trace>
  <inkml:trace contextRef="#ctx0" brushRef="#br1" timeOffset="252293.4303">29776 5021 982,'0'0'220,"0"0"-125,0 0-53,0 0 16,0 0-14,-2 1-44,2 6-80,-2 1 15,-3 8 20,-7 5 39,-5 5-30,-8 8-132,-8 2-61,-71 51-356</inkml:trace>
  <inkml:trace contextRef="#ctx0" brushRef="#br1" timeOffset="252512.4429">29713 5234 372,'12'-3'207,"0"0"-83,6 1-1,0 2-13,-11 2-32,-2 4-12,-5 5 6,0 4-14,-3 5-19,-3 6-4,-3 7-10,-3 3-16,3-3 0,5 2-1,0-8-8,6-1-11,0-2-110,4-4-116,22 23-211</inkml:trace>
  <inkml:trace contextRef="#ctx0" brushRef="#br1" timeOffset="252968.469">30040 5329 873,'0'0'339,"0"0"-207,0 0-111,-3 2-21,3 4-13,0 3 2,-2 12 11,-1 3 9,-3 9-2,-1 4 1,-5-2-1,2-2 7,3-9-7,4-7-5,-1-10-1,4-1 1,0-6 8,1-6 10,4-1-20,7-12-11,7-10-43,5-10-6,2-7 18,4-2 24,-4 4 17,0 5 0,-2 9 1,6 4 6,-1 7 24,-2 9 18,-4 1-8,-5 12-22,-5 4-9,0 6 18,-1 9 23,0 1-10,-6 5-8,-4 3-2,-2-3-2,0-4-13,0 3-3,-4-2-3,4-3 3,-7-1-12,0 1-16,1 1-79,2-3-196,-22 24-680</inkml:trace>
  <inkml:trace contextRef="#ctx0" brushRef="#br1" timeOffset="254516.5575">30737 5174 805,'-2'-4'273,"-2"1"-81,-3 0-54,4-1-12,-1 4-15,3 0-48,1 0-48,0 1-15,0-1-12,-3 6-7,1 1 17,-4 5 2,0 3 0,-1 5-11,-2 6 11,5 3 0,-2 10 0,2 3 0,2 6 0,2-2 2,1 8 4,2-8-6,3-5 1,3-5-1,4-14 1,-1-5-1,6-3 1,3-5 0,6-7 11,4-6-2,9-10 7,0-5-2,0-7-2,-3-5 7,-3-2 1,-3-4 4,-6-7 2,-5 1-1,-6-4 17,-6-2-16,-4-4 0,-8 2 3,-6 0-12,-3 1-16,-6 5 5,2 5-5,-4 4-2,4 9 0,-2 8-16,3 9 1,-7 6-20,0 8 5,-7 3 21,-3 4 8,0 8 0,0 0-1,2-1-4,1 5 1,4-1 5,2 2 0,5 0 0,5-1-8,8-5-19,6 0-22,4-6 31,8 5 16,3-5 2,2 2 1,2-5 0,-3-1 0,1 2 6,0-2 7,-3-3 4,6 1 0,0-2-3,3 0-2,-1 0-11,2-1 8,-2-2-1,-2-1-9,0 2 1,-1 2 0,-8-4 0,-3 3-1,-6-3 0,0 0 0,-4 0-12,0 1-136,-3 5-383,-38 7-129</inkml:trace>
  <inkml:trace contextRef="#ctx0" brushRef="#br1" timeOffset="255934.6386">27474 6165 1064,'0'-8'186,"-3"2"-51,0-2-17,1 0 8,1 4 9,-1 2-33,4 2-48,-1 0-42,1 0-12,1 2-6,7-2-9,8 4 6,9-2 8,16 1 1,11 1 6,12-2 6,8-2-4,59 1 2,22 9 4,19 17-13,-58-1 5,0 3-5,-3-5-1,-4 1 0,-5-8 0,-2 3 0,-5-13-1,-6-3 1,-7-3 1,-44 2 0,-1-2 9,0 3-8,38 4-2,0-1 2,0-4-2,-1 1 1,1-8 5,4 1-6,-2-2 0,-5-6 1,0 1-1,-1-2 0,-3-2 0,-4 5 1,1 2 0,-6 7-1,-1 0 1,-5 3-2,-4 1 2,1 3-1,-2 1 1,-2 0-1,3 1 1,-1-6 0,-2-1 0,3-1 0,-1-2 0,2-1 0,-2 0 0,-3 1-1,-4-2 0,-4-3 1,-7 3 0,-2-2-1,-6-1 0,-4 0 1,-4 3-1,-4-1 0,1 1 1,-5 2 0,1-1-1,-2 2 0,0 0-1,2-1 1,-5 2-8,-1-2-4,-2 1-18,-1 0-39,-1 0-55,-8-4-152,-62-10-461</inkml:trace>
  <inkml:trace contextRef="#ctx0" brushRef="#br1" timeOffset="259381.8358">28451 6667 1220,'-2'-7'160,"1"3"-38,-2-3-38,1 3 39,1-2-2,-1 1-62,0 1-25,0 2-19,2 2-14,0-2-1,2 2-12,-2 0-78,4 2-121,3 4-134,1 6 4,10 21-471</inkml:trace>
  <inkml:trace contextRef="#ctx0" brushRef="#br1" timeOffset="260035.8732">28504 6712 346,'-4'0'68,"4"0"-68,-4 0-110,2 3 83,-2-2 17,-2 5-137</inkml:trace>
  <inkml:trace contextRef="#ctx0" brushRef="#br1" timeOffset="260545.9024">28421 6657 728,'-2'0'145,"2"-1"-34,-1-2-34,1 3-26,1 0-32,-1 0-19,0 0-26,4 3-127,0 4 24,20 31-78</inkml:trace>
  <inkml:trace contextRef="#ctx0" brushRef="#br1" timeOffset="261647.9654">28497 6880 565,'-1'-6'371,"-1"1"-145,2-4-61,0-5-33,3 3-25,7-8-35,9-2-41,10-3-23,7-1-7,3 3 6,-3 6-7,-10 6 0,-5 4-1,-4 6 0,-7 0 0,4 4-6,-4 1 7,2-1 0,6 6 0,3 0 1,2 8-1,0 2-5,4 4 4,-6 9-4,-3 7-3,-5 0 2,-7 5-1,-7 9 7,-7-2 22,-7 3 11,-3-1 0,-1-6-15,0-3-3,7-6-8,3-9-7,0-2 0,4-5 5,-1-7-4,2-3 0,2-4 8,1-4-9,1-5 12,1 0 3,1-4 9,1-6 54,0-13-30,6-15-35,6-19-11,1-11 11,8-1-11,1 6-2,-4 7 0,-1 13 5,-4 9-5,-2 12-1,2 1 1,-1 4-1,3 0-8,10-2 1,3 4 7,4-3 0,2 2 1,-4-3 0,-2 5 1,-7-2-1,-12 9 8,-5 2-8,-6 5-2,-4 1-40,-2 3-109,-5 6-70,-4 7-134,-44 40-396</inkml:trace>
  <inkml:trace contextRef="#ctx0" brushRef="#br1" timeOffset="262250.9999">29393 6735 1067,'9'-7'174,"1"3"-123,10-5-34,3 2 17,4 4 40,3 4-13,3 5-20,2 2 14,-1 7-13,-8 0-19,-8 2-5,-11-1-15,-2 1 6,-8 5-9,-3 6 24,-6 5 7,-7-1-10,-1 4-6,-7-6-3,3-3-12,-1-4-12,4-10-5,2-2-5,4-3-16,4-4 37,3-4 1,7 0 5,1 0-5,5-4-5,-3 4-8,3 0 13,6 0 0,5-3 0,9 3 0,4 0 0,-3 0 6,0 0 0,-3 3 13,1-3 10,-3-3-5,-4 3 1,-3-1 2,-4-1 11,-2 2-5,-2-2 0,-2-2-6,-1 4 3,0-1-11,-3 1-4,1 0-15,1 0-1,0-5 1,0 4 0,2 1 0,-2-3 0,0 3 2,-2-1-2,0 1 0,0 0 3,-2 0-3,1 0-10,0 1-82,-4 2-212,-26 3-610</inkml:trace>
  <inkml:trace contextRef="#ctx0" brushRef="#br1" timeOffset="271092.5056">29150 7331 483,'0'-3'258,"-2"1"-111,2-4-51,0 2-15,0 0-30,0 4-2,2 0 11,-2 0-9,0 0-12,0 0 3,0 0 8,0 0 2,0 0 10,0 0 10,0 0 1,0 0-8,0 0-20,-2 0-18,2 0-9,0 0-11,0 0-7,0 0 0,0 0-9,0 0 3,0 0 4,0 0-10,0 0-1,-5 10-1,4 6 14,-2 0 0,0 9 0,0 2 1,1 5-1,1-1 0,1 2 0,1-3-1,1-2 1,1-8-1,1-4 1,1-4 7,-2-6-6,1-2-1,-3-4 6,3-3-4,0 0 5,5-4 8,3-7-3,1-3-6,5 0-4,-1-1-1,-2-1 0,4 4 1,-8 0-2,0 5 1,0 3-1,-6 3 1,0 0-1,-2-1 9,-2 0-8,-1 1 22,0-1 14,0-3 1,-1-6-5,-2 2 3,-2 1-18,0-1-9,-3 2-9,2-2 0,-2 2 1,0 3-1,1 0 0,-6-5 9,0 3-3,0 2-6,-5-2 6,6 3-4,2 0-4,1 2-2,4 3 3,2 1 1,2 1-63,1 9-126,4 8-14,23 63-310</inkml:trace>
  <inkml:trace contextRef="#ctx0" brushRef="#br1" timeOffset="271670.5386">30034 7216 1003,'1'0'301,"-1"0"-140,2-1-19,1 1-5,6 0-53,9 0-54,9 1-23,12 1-5,2 2-1,-3 0 1,-4 1-1,-6-1 7,-5 2-7,-2-3 8,-2-6-8,-2 1 7,-4-6 1,0 3-9,-3-3-54,4-2-78,-3-2-142,12-29-376</inkml:trace>
  <inkml:trace contextRef="#ctx0" brushRef="#br1" timeOffset="271934.5538">30246 6931 728,'1'0'223,"-1"0"-77,2 1-31,-1-1-41,-1 3-44,2 3-30,-2 8 0,0 5 14,-2 17 43,-1 11 21,-1 12-22,1 8-32,-2 3-6,2 3-8,0 3-10,-4 2-69,7 2-169,3-5-247,27 57 351</inkml:trace>
  <inkml:trace contextRef="#ctx0" brushRef="#br1" timeOffset="272744.6001">30896 6939 1398,'-1'0'266,"1"0"-167,0 0-5,1-3 25,1 3-62,2-1-33,-2 1-24,8 1-9,4 2 0,12-2 9,2 3 1,6-1-1,-6 1-1,-5 2 1,-4-4 0,-4 0 1,-3 0 7,-5-4-7,0 2-1,-7 0 2,2-2-1,-2 2-1,1 2-16,0 0-53,4 2 27,0-1 6,0 4 13,-4 1-5,-1-1 8,-1 3-1,-3 0-1,-2 0 22,-3 4 42,-7 5 13,-1 0-20,-3 7-22,-7 8 2,-1 6-9,-1 4 0,0 5-5,-1 4 5,3-4-5,1-6 5,4-9-6,7-7-1,5-10 0,2-5 2,3-6 4,2-2-5,-1-2 9,4-2-9,-1 2 8,1-2-8,0 0-6,1 2-16,2 0 2,-2 3 10,4-1-8,3 2 18,4-1 9,8-1 18,4-2 13,8-5 7,0-5-11,1-2-20,2-1-5,-1 2-11,-3 0 0,-1 7-5,-2-5 5,-6 7 1,-3 0 0,-4 0-1,-3 0 1,-4 0 7,-3 0-8,-4 3 0,-2-6-1,1 6-17,-3-3-31,1 0-28,-2-3-26,-2-1-50,-18-32-567</inkml:trace>
  <inkml:trace contextRef="#ctx0" brushRef="#br1" timeOffset="273231.6279">31373 6812 768,'7'-4'236,"-3"1"-127,7-3-10,0 5 42,3 1-42,-1 1-43,1 6-19,2 5-5,-4 4-14,-4-3 3,0 7-2,-2-3-4,-4 4-9,-2-1 6,-2 0 0,-4 5-1,-4 1-11,0 3 23,-4 1-4,0 0-19,0-3 0,-2-4-15,-1-3-2,7-8 16,2-5 1,5-2 8,4-3-1,3-4-1,-2 2 26,5 0 14,3 2-31,5 0-1,6 1 7,4 0-5,-5-2-2,3 1 10,-6 0-9,-4-4 0,1 0-5,-4 1-9,-2-2-1,-4 3-11,-2-1-169,-7-10-296</inkml:trace>
  <inkml:trace contextRef="#ctx0" brushRef="#br1" timeOffset="292096.707">23138 8454 929,'-4'-5'219,"-2"3"-96,-7-4-43,-1 1-34,2-1 23,-1 1 9,2-2-7,0-1 7,1 2-30,-3-2-11,2 2-20,4 3 10,1 1-15,4 2-11,0 0 0,0 0-1,-4 4-9,-6 3-9,0 8-13,-3 4 16,-3 6 1,2 3 7,-1 4-4,3 4 5,5 3-3,7-1-3,4 4 11,8-3-5,4-2 5,3 0-1,4-4 1,2-3 1,-2-7 0,-2-6 1,3-8 5,-1-8-6,0-10-3,-1-9-72,-1-16-106,2-14-124,19-109-64</inkml:trace>
  <inkml:trace contextRef="#ctx0" brushRef="#br1" timeOffset="292366.7224">23150 7759 819,'0'0'262,"0"4"-155,-2 4-77,-3 20 24,2 11 37,-2 19-16,-1 13-10,3 8 16,0 7-12,1 2-17,1 0-22,0-6-13,1-5-10,1-6 1,2-4-8,3-11 0,2-5-71,5-13-130,4-13-129,38-29-202</inkml:trace>
  <inkml:trace contextRef="#ctx0" brushRef="#br1" timeOffset="292711.7421">23530 8045 555,'-2'0'696,"0"4"-552,-2 7-109,-3 12-13,2 10-4,0 14 9,2 10-4,5 12 5,-1 5 5,1 7 15,-2 0-9,-2-5 14,-4-2-1,-3-10 2,0-12-13,2-4-19,2-14-4,2-8-6,2-15-11,2-7 7,2-4-2,3-4 1,6-4 5,6-3 0,5-7-4,2 0-7,-2 2 0,-1-3 0,1 4-1,0-4-84,-2 6-222,28-31-518</inkml:trace>
  <inkml:trace contextRef="#ctx0" brushRef="#br1" timeOffset="292960.7564">24040 8508 1319,'0'0'287,"0"0"-176,0 3-47,2-3-10,4 0-25,5 1-28,9-1 9,15 0 5,8 0-9,9 0-4,3 0-1,-4 3 0,-8 0-1,-7 4-129,-12 0-122,-15 18-424</inkml:trace>
  <inkml:trace contextRef="#ctx0" brushRef="#br1" timeOffset="293141.7667">24015 8957 1139,'0'0'257,"1"0"-152,3 0 42,5-6 9,12 3-41,7-3-56,14 3-37,13-1-8,5 1-14,5 3-19,1 3-153,1-2-152,100-12-324</inkml:trace>
  <inkml:trace contextRef="#ctx0" brushRef="#br1" timeOffset="293449.7844">24981 8567 1143,'-4'-18'219,"-2"-2"-135,-5-19-59,-3 3-10,-1 0-1,-3 8-1,-2 8-4,0 13-9,-2 11-13,-3 13 1,-2 10 3,3 17 0,3 9 7,2 12 2,2 7 1,5 1 11,5 0-12,4-4 1,5-13 0,5-7-1,2-15 2,9-15-1,-2-11 0,3-16 0,6-19-1,6-20-48,1-17-87,0-15-71,-2-13-38,26-173-58</inkml:trace>
  <inkml:trace contextRef="#ctx0" brushRef="#br1" timeOffset="293641.7953">24991 7860 87,'-4'-34'751,"2"8"-531,-4-20-74,4 21-52,1 18 4,-2 19-77,1 25-9,2 27 39,0 76 34,-4 29 25,-10 19 28,2-60-42,2-1-38,2-5-28,2-15-28,9-57-2,-2-4-15,1-3-120,12 34-179,22 9-347</inkml:trace>
  <inkml:trace contextRef="#ctx0" brushRef="#br1" timeOffset="294078.8203">25315 8377 836,'7'-10'282,"1"2"-156,9-13-28,4 5 7,1 2-17,6 5-35,6-3-29,6 2-9,-2 0-2,-4 3 2,-4 2 5,-8 5-5,-8 2-3,-7 2-6,-4 4-5,-6 3 14,-4 11 6,-7 11 5,-8 12-16,-6 11-4,-6 12-6,-4 11 0,-4 1 0,0 2-2,2-9-13,7-14 8,11-18 7,6-14 0,13-13 1,4-12 59,9-8 37,6-7-37,15-7-27,15-3-4,2-3-8,4 3-9,-2 5-3,-3 1 0,-4 4 0,0 1-9,-11 5 1,-7 1-1,-11 4 0,-10 2-46,-5 2-140,-55 26-357</inkml:trace>
  <inkml:trace contextRef="#ctx0" brushRef="#br1" timeOffset="294921.8685">22814 10463 1169,'-4'-7'297,"1"5"-134,-3-10-47,2 8-53,1 0-6,1 2-26,2 2-31,2 0-36,2 2-174,5 4-7,3 3-86,25 8-163</inkml:trace>
  <inkml:trace contextRef="#ctx0" brushRef="#br1" timeOffset="295558.905">22828 10366 1078,'-6'-9'237,"4"0"-78,-5-7-80,0 2-16,-4 6 2,-1 4-29,-4 2-24,-2 8-12,-10 6-1,0 7 1,-4 10 0,2 1 0,8 2 0,8 0-8,11 0 2,12 0 5,15 1 0,9 2 0,10-3-1,6-4-14,-1-4 4,-2-3 3,-9-4 8,-8-3-1,-13-1-7,-6-1 8,-6 2 1,-9 5 8,-7 6 23,-7 6-7,-10 4-10,-3 0-13,-3-5 12,7-6-12,1-7-1,8-11-19,4-6-80,2-12-209,-13-51-409</inkml:trace>
  <inkml:trace contextRef="#ctx0" brushRef="#br1" timeOffset="295767.9169">23269 10273 877,'11'-10'238,"1"-2"-104,6 0-38,-9 5-33,-3 7-30,-9 4-23,-3 9 2,-8 15 9,-10 10-21,-8 10-4,-9 0-77,-4 5-42,2-1-50,6-8-44,-18 35-61</inkml:trace>
  <inkml:trace contextRef="#ctx0" brushRef="#br1" timeOffset="295942.927">23202 10573 292,'18'-8'246,"-3"8"-27,18-4-15,-9 7-6,-8 6-48,-5 5-49,-8 9-25,-5 9-11,-4 5-35,-3 4-12,-4 4-8,-3-4-10,5-1-57,5-6-140,2-11-142,19-14-40</inkml:trace>
  <inkml:trace contextRef="#ctx0" brushRef="#br1" timeOffset="296300.9474">23499 10612 476,'3'0'556,"0"3"-434,3 4-59,1 10 54,-1 9-8,-2 10 8,-4 5-51,0 7-36,-2 0-10,0-9-14,2-2-5,0-9 6,0-9-7,2-10-46,0-6-23,2-13 19,5-11-13,6-15-4,5-16 4,2-11-14,5 0 43,-1 6 34,-1 12 25,-6 15 50,-3 13 32,-7 11-35,-3 8-41,1 8 7,-2 5 5,1 7-7,1 8-10,-2 5-17,2 6 0,-2 4-3,0 2-1,-4 6-5,-1-1-120,0 0-245,-6 52-676</inkml:trace>
  <inkml:trace contextRef="#ctx0" brushRef="#br1" timeOffset="296765.974">24083 10460 1344,'-5'0'220,"-1"6"-170,-6 9-42,-2 12-8,-2 17-6,6 19 6,2 9 2,4 16-1,4 4 1,4-4 4,-1-11 7,6-16 4,2-22 1,4-15 0,-3-17 4,7-14 64,8-17-11,6-23-42,3-24-23,24-70-1,-7-22-8,-41 110 5,-6 6 2,9-45-7,-12 10 5,-12 13 17,-14 14 20,-2 13-19,-9 16-8,-4 14-16,-6 16-8,5 14 7,0 17 0,4 8-7,9 5 7,4 4 0,12-3 0,6-8-7,8-8 8,2-9 0,4-6 0,4-3 0,-5-3 1,5 2-1,5-7 0,0-2-50,8 2-110,48 13-325</inkml:trace>
  <inkml:trace contextRef="#ctx0" brushRef="#br1" timeOffset="297337.0067">24693 10490 814,'0'0'565,"0"-1"-362,0-1-13,1 2-52,3 0-54,-2 0-40,9-2-28,10-3-7,17-5-1,16-1-1,11-6-5,10 1 4,1-4-5,0-1 7,-16 2-2,-6 7-6,-14-2 1,-13 6-1,-9 4-9,-10 4-44,-6 4-115,-5 4-327,-52 46-212</inkml:trace>
  <inkml:trace contextRef="#ctx0" brushRef="#br1" timeOffset="297622.023">24708 10920 1244,'4'2'164,"6"2"-137,4 2-9,8 4 64,8-1 64,8 3-2,3-5-38,5-4-29,-4-3-22,3-4-22,-5-4-15,-2-4-4,2 3-7,-6 4-5,-4-2-1,-2 1-1,-5 6-1,-1 0-31,-3 3-35,-6 0 13,-4 1-96,-6-1-59,-5 1-68,-28 3-233</inkml:trace>
  <inkml:trace contextRef="#ctx0" brushRef="#br1" timeOffset="300085.1639">15293 5790 213,'2'5'90,"0"-4"-32,0 5 10,3-3 1,1 4 7,0-4-1,3 1-28,0-1-2,1-3 36,-1 3-14,-2-3-1,1 1-25,-6-1 16,-2 3 7,-2-3-10,2 0-25,0 0-19,2 1-8,2 0 4,2 3-6,5 5 2,8-4 7,0 1-2,4-4-6,-5 4 5,-2 1 3,-1 0-1,-2-1-1,-5 0 5,-1-3-4,2 3-2,-2 0 0,3 2 0,2 2 4,8 2 8,3 4 8,4 1 1,1-1-14,-1-1-2,-3 3-10,-3 1 5,-1-3-4,-6 6 4,-2-1 0,1 1-6,-2 2 2,-1-1-1,1 0 5,-1 1 3,0 1 0,-2 1 0,-2 2 0,0-3-3,1 2 3,-4-1 5,-1-3 2,0-5-2,-1 0 1,-1-3-3,-1 3 0,1 0-2,-2 4-1,0 1 0,1 6-8,-1 0-1,2 6 1,0-4 0,0 0 1,0-3-1,2-2 0,-2-6 0,1 3 0,1 1 0,0-6 0,-2 4-1,0 0 2,0 1-2,0 0 1,0 2 0,-4-5-1,3 6 2,-5-1-1,3 1 1,-3-3 4,0 0-5,0 3 0,-4 4 0,-1-4 0,4 1 0,-2-6 1,4-3-1,-1 4 0,2-6 1,-2 3-1,-3-2 0,3-1 0,1-4 0,-1 3 0,-1-1 0,-2 0 5,0 2-5,-1 3-1,2 1 0,-1 3 0,0-3-1,1-1 1,1-1 0,0-2-1,4-2 1,0-3 0,1-4 0,1 0 0,-2-4 0,3-2 0,0 1 0,0 2 0,-2-1 1,0 4 0,-2 2 0,-4 1 0,3 0-1,-1 6 1,0-6 0,0 2 0,0-1 0,2-1-1,-2-5 1,3 2-1,1-7 0,2 3 0,0-3 0,0 0 0,0 0 1,0 0-1,0-3 1,0 3 0,0 0 0,2 0-1,-1-3-3,1 0-25,-1 2-32,2-2-39,2-1-30,-1-2-90,11 3-69</inkml:trace>
  <inkml:trace contextRef="#ctx0" brushRef="#br1" timeOffset="306414.5259">15629 8002 637,'-1'-1'154,"-2"-2"-95,0 1 19,1 2 15,-2 0-27,4 0-54,-3 5-12,1 0 0,-2 4 1,-1 2-1,1 1 0,-1-4 0,2 1 1,0-3 0,0 2-1,2-4 1,-1-4 6,2 0 5,2 0 38,-2 0 20,0 0-10,0 0-15,0-2-10,0 4-17,-2-2-9,2 0-3,-1 2-6,-1 0 2,-4 5 13,1-1 0,-3 3 7,-1-2 7,-2 3-2,-3-1-5,2 4-7,-3-1-7,3 1-8,1 1 1,1-4 0,3 2 0,1-6 0,1-1 0,2-3 7,0 0-1,-3 0 4,-3 0 10,-4-2 10,-5 2-4,-1 0-6,-2 1-6,3 0-9,2-3-4,2 1 7,2-1-8,0 3 0,5-3 0,2 0 0,2 0 0,2 0 0,-3 0 0,0-3 1,0 3 4,-1-1-5,-1-2 7,-1 3-7,0 0 0,0 0-1,3 3-1,-2-2-6,-1 2 6,3 4 0,-1-6-7,1 3 7,2-2 0,2-2 1,0 1 0,0-2 1,0 1 7,1 0-1,-1 0 1,0 0-7,-1 0 1,1-2 5,0 2-5,0 0-1,1 0 0,-1 2-1,1-2-1,-1 0-9,0 0-2,4 0-2,-4 0 4,0 0 8,0 0 1,0 0 1,0 0 0,-4-2 0,4 2 1,0 0 7,0 2-7,0-2 0,0 0-1,0 0-1,0 0-6,0 0-1,0 0 1,0 0 6,0 0 0,0 0 1,0 0 1,0 0 7,-4 0-1,1-2 7,2 0-8,-4-1-5,0-1 5,-3 1-6,2-4 0,0 2 0,-3 1 0,1 0 0,2 2 0,3-2 0,0 3 0,2 1-1,2 0 0,-1 0 0,0 0 0,3 0 0,-3 0-5,0 0-3,0 0 0,0 0 8,0-3 0,0 6 1,0-6-1,0 6 1,0-3 0,0 0 0,-3 0-1,3 0-8,3 0-26,-3 0-47,0 0-86,0 0-90,9 9-45,8 9-357</inkml:trace>
  <inkml:trace contextRef="#ctx0" brushRef="#br1" timeOffset="318642.2253">26789 9557 528,'0'0'267,"0"0"-141,1 0-75,2 0-31,-3 0-10,6 0 29,-2-3 65,3-1 14,0 0-4,-4 0-12,2 1-19,-3 2-28,2-5-20,-3 6-14,5 0-12,3 0-8,6-6 5,9 2 0,3-2-5,4 2 7,-4 4-1,0 2-1,-3 9 0,0 4 0,2 10 0,0 6 5,-6 8-1,-1 3-1,-6 3 5,-7 4-2,-2 10 0,-4 7 0,-1 3-3,-5 5-3,-2-4-5,0-8 5,0-17-5,2-19 0,3-14 11,3-17 24,-2-12-13,2-20-17,-2-17-6,4-18 1,3-7-1,4-2 0,2 4 0,0 15-2,4 14-4,-4 7 5,4 9 0,-2 8 0,5 1-5,-2 8 4,1 1-7,4 4 9,0-2 0,6 5-1,1 1 0,4 0-13,0 2-65,1 2-77,1 4-98,29 21-257</inkml:trace>
  <inkml:trace contextRef="#ctx0" brushRef="#br1" timeOffset="318944.2426">27559 10145 586,'1'9'138,"2"-2"-1,3 3-77,0-4-14,6-6 83,4-10-6,5-9-33,6-8-34,-1-7-25,-7 0 4,-6-1 13,-8 4 22,-10 1 23,-10 12-7,-11 1-46,-12 10-20,-7 7-11,-7 7-9,2 5 1,5 7-1,10-1-14,10 4-132,8 1-173,-13 48-432</inkml:trace>
  <inkml:trace contextRef="#ctx0" brushRef="#br1" timeOffset="319454.2717">25868 11042 794,'2'-10'197,"4"3"-107,6-14-9,2 4 48,7-4 0,6 3-21,6 2-9,11 2-21,9 5-24,8 3-12,13 2-8,56 0-4,33-10 5,21-8-13,-41-9-11,21-7-1,-3-2-1,-14 8-1,-21 1-7,-14 4 5,-12 6-6,-14-2 1,-59 15 0,1-3 0,-8 7 0,21-6 0,-9 4 0,-11 4-1,-5 4-35,-6 2-56,3 2-40,-5 3-35,0 5-22,0 0-89,-8 4-37,-20 11-340</inkml:trace>
  <inkml:trace contextRef="#ctx0" brushRef="#br1" timeOffset="320633.3392">25962 11703 1120,'0'1'184,"2"4"-151,4 7-32,3 3 0,6 12 0,1 0 0,4 3 7,3-1-2,3-7-5,-3-3 0,0-6 8,-4-5 13,-2-8 13,-5-4 16,-3-9 42,0-6-18,4-11-32,-1-15-19,1-11-12,2-11-11,-1-7 0,-4-9 1,-1-2-2,-4 0 0,-1 10-1,-1 15 1,-6 15 1,0 20 0,2 10 6,-1 7-5,2 6-2,2 2-5,2 2-13,5 1-3,8 0 20,11 1 1,12-2 19,3-2 26,6 0-2,1 0-2,3-2-10,10 0-11,4-2-11,53-4-8,29-6 10,6 7-2,-52 3-8,-10 0 1,-2 0-2,-5-8 0,-46 3 1,0 0 5,-4-1-5,35-7-1,-10-2 1,-5 1 0,-5-4 0,-6-1 5,-2 3-4,-10 0 4,-6 5-6,-8 4 1,-10 4-1,-6 7 0,-4 0-19,-2 0-63,-9 7-158,-58 31-341</inkml:trace>
  <inkml:trace contextRef="#ctx0" brushRef="#br1" timeOffset="321266.3754">26459 11580 312,'3'-7'667,"2"-2"-478,5-13-35,-1 8-23,2 1-40,0 4-23,0 6-20,0 3-17,5 3-5,3 7 2,4 6 13,3 3-17,-2 10-5,-8 3-7,2 4-3,-7 9 5,-2 0-4,-6 7-2,-3-4 1,-2 1-8,-1-10 5,2-11-5,1-9-1,-2-12 0,2-7 0,-2-1 29,-1-7-5,-2-12-17,0-11-7,-1-10 0,6-10-1,8-2 0,3 0 0,6 1-7,9 3 7,6 1-1,7 3-4,4 4 6,-2 9-1,-4 5-22,1 5-86,-4 10-116,-3 5-223,15 29-370</inkml:trace>
  <inkml:trace contextRef="#ctx0" brushRef="#br1" timeOffset="321604.3947">27005 11787 899,'5'10'90,"1"0"-66,3 15-3,4 3 14,6 2 41,1 2-32,2-2-5,-1-5-29,-1-5 17,-7-13-9,-6-7 17,-1-7 46,0-10-14,2-11-37,-2-9-24,-6-14 5,-2 2-10,-5 1 38,-4 13 42,1 7 10,1 13-46,-1 7-27,-3 8-16,-1 8-2,0 3-8,-2 7 7,5-1 0,2-1 0,1-3-36,2-4-73,2 1-106,-5 0-325</inkml:trace>
  <inkml:trace contextRef="#ctx0" brushRef="#br1" timeOffset="321950.4145">27212 11242 1092,'0'0'243,"2"0"-150,1-4-68,3 8-7,2-1 9,5 4-4,2 1 1,4 5-14,-3-3-2,-1 1-7,-5 3 0,-5-3 1,-4 0 5,-4 7 10,-8 1-17,-6 4-50,-3 3-67,-1-3-10,6-7 26,8-2 31,5-8 25,2-5 27,2-1 18,2 0 19,6 0 41,4 0 27,11 0-25,7-1-31,6 1-31,5 1-12,64 20-357</inkml:trace>
  <inkml:trace contextRef="#ctx0" brushRef="#br1" timeOffset="322155.4262">27653 11644 518,'0'0'849,"1"0"-686,-1 0-113,6 0-11,6-4 18,10 0 40,11-6-22,12 0-36,5-2-12,0-2-12,-2-3-6,-5 5-2,-6-1-7,-7 1-53,-12 4-169,-12-11-366</inkml:trace>
  <inkml:trace contextRef="#ctx0" brushRef="#br1" timeOffset="322366.4383">27869 11349 500,'-3'0'781,"3"0"-630,0 1-115,3 6-36,-1 9 18,1 12 51,0 10 0,0 6-35,2 12-4,-2 0-6,-1 3-12,-2-4-1,0-4-6,4-4-5,1-2-112,-2-7-148,15 7-604</inkml:trace>
  <inkml:trace contextRef="#ctx0" brushRef="#br1" timeOffset="322827.4647">28169 11356 1262,'1'-2'289,"1"2"-202,2-5-69,5 1-9,12-2 17,9-3-1,6 1-8,9 1-4,2 0-7,-5-4 6,-5 8 6,-5-1 6,-10 7-9,-6-2-3,-5 1-6,-3 6-5,-5-3-1,-1 5 6,-4 7-4,-6 7 8,-6 10 1,-5 11 2,-11 6-4,-8 9-9,-1 2 1,-5-1 0,7-2-1,10-10 1,10-15-1,10-17-9,7-11 3,5-2-3,5-8 9,8 4 9,3 0 6,3 0 12,1 0-3,2-2 15,0 2-18,-3-2-6,0-2-9,-3-1 0,2-1-6,-3-6-5,-1 2-79,-5 0-141,16-45-374</inkml:trace>
  <inkml:trace contextRef="#ctx0" brushRef="#br1" timeOffset="323202.4861">28656 11077 1083,'4'-4'309,"5"2"-231,3 2-34,2 0 38,2 2-14,-1 2-22,-1 6-22,3 0-12,-5 8-4,-2-1-1,0 6 1,-6 3-8,-6 2-28,-6 1-26,-3 3-15,-3-2-11,1-4-5,1-3 41,5-12 35,3-4 9,4-7 13,2 0 59,0-6 34,5 2-46,0 1-24,8-1-18,2 4-4,2 2 1,2 2-5,1 0-2,-5 6 1,5-7-5,-7 0-4,-3 0-103,1-3-191,-13-18-587</inkml:trace>
  <inkml:trace contextRef="#ctx0" brushRef="#br1" timeOffset="328269.7759">20914 13464 301,'-5'-5'284,"4"1"-175,-5-2-62,-1-5-1,0-1 95,-2-1 44,0 0-34,-3-4-56,0 9-22,-1 2-37,0 1-6,-2 2 6,4 3-7,-4 3-10,2 0-5,4 1-13,-3 1 0,-3 2-1,3 10 1,-4-1-1,-1 6 0,-1 7-1,-1 3 0,1 4-5,-1 6-2,2 7-11,3 5 8,0 6-1,11 4-6,4 3 9,11 4-3,8-4 11,11-7-1,0-10 1,2-15 1,0-13-1,-2-15 1,-5-13 1,4-10-1,-2-21-33,-1-16-131,2-14-127,36-150-174</inkml:trace>
  <inkml:trace contextRef="#ctx0" brushRef="#br1" timeOffset="328615.7957">20926 12838 450,'-1'4'216,"-1"-4"-150,2 8-50,-2 6-4,2 2 26,2 13 56,0 11 35,-1 15 21,1 11-49,-2 13-25,0 4-26,-2 5-19,2 2-1,2 3-3,2 1-19,3 58-7,10 10 7,-10-115-1,0 0-6,5 38 1,5-14-2,-5-25-69,1-18-95,-1-25-47,16-73-7</inkml:trace>
  <inkml:trace contextRef="#ctx0" brushRef="#br1" timeOffset="328897.8119">21230 13297 1025,'-2'0'206,"1"0"-160,0 10-45,-1 3 0,-3 15 32,2 11 50,-1 19-20,-3 10-32,0 6-2,3 4-14,-2 1-6,2-3-2,1-5-1,1-7 2,2-12-8,2-14-36,-2-19-102,4-9-108,-1-23 35,9-84-517</inkml:trace>
  <inkml:trace contextRef="#ctx0" brushRef="#br1" timeOffset="329411.8413">21260 13307 873,'0'0'186,"0"-2"-108,1-2-57,10 0-21,5-2 14,15 0 19,5 0-6,9 4-5,1 6-5,-1 2 20,-2 8-10,-11 9-4,-7 5-4,-11 7 7,-10 0-1,-11 7 7,-12-2-4,-9 6-7,-12 1-4,-6 2-8,-6-6-3,5-7 0,10-17 1,13-5 2,12-13 6,8-1-3,4 0-6,4-1-6,9-5-27,13-6 3,17-2 15,6 2 9,3 2-1,-5 6 1,-4 7-2,-8 1 1,-9 8-8,-6-1 8,-6 4 0,-3 6 1,-8 6 19,-3 5 22,-9 9 14,-6 9-4,-4 5 6,-8-2-19,-3 2-14,0-9-11,-4-3-1,-3-16-3,2-12-3,1-11-6,0-11-96,1-17-66,3-10-121,3-108-286</inkml:trace>
  <inkml:trace contextRef="#ctx0" brushRef="#br1" timeOffset="329710.8584">22194 13593 1046,'1'0'173,"-1"-2"-121,3 2-32,-1 0 53,-1 0 23,4 2-42,4 2-10,9-1-1,4 3-16,8-2-12,5-1-1,6-6-4,2-3 2,-1-3-6,-2-6-6,-7 5-30,-12 4-59,-12 1-20,-11 0-26,-43 3-364</inkml:trace>
  <inkml:trace contextRef="#ctx0" brushRef="#br1" timeOffset="329952.8722">22018 14090 216,'0'1'831,"1"1"-703,2 4-107,8 0-12,5-1 15,11-1 76,3-4 35,7-4-12,3-3-22,2-5-25,0 4-2,-3-1-16,-1-5-31,-9 4-13,-5 2-14,-11 4-9,-4 2-141,-3 2-179,18-6-357</inkml:trace>
  <inkml:trace contextRef="#ctx0" brushRef="#br1" timeOffset="330349.8949">22925 13920 1360,'0'2'226,"0"-2"-177,0 0-49,0 3-2,1 2-4,-1 10 6,3 4 1,-2 10 0,-1 9 5,2 6-4,-2 0 4,2-5-6,2-7 1,5-6-1,0-7 1,8-8 1,7-5 4,8-14 3,13-7-2,9-15 7,7-11-13,5-4 0,-8 3 5,-12 6-6,-14 14 0,-16 9-44,-12 10-101,-10 13-89,-4 2-235,-60 29 335</inkml:trace>
  <inkml:trace contextRef="#ctx0" brushRef="#br1" timeOffset="330606.9096">23216 13860 1171,'0'2'222,"0"2"-192,0 11-23,0 8-1,3 15 63,-6 6 24,1 12-16,-2 7-29,-5 3-9,-2-1 0,3-2-20,-3-4-5,4-6-8,2 2-5,2-8 7,3-8-8,2-12-5,2-16-85,4-10-74,8-13-59,57-96-453</inkml:trace>
  <inkml:trace contextRef="#ctx0" brushRef="#br1" timeOffset="331182.9426">23457 13949 871,'0'3'478,"3"-3"-418,2 6-51,4 1-8,6 2 0,7-6 19,8-6 11,9-7-1,2 1-15,1-4-6,-3 1-8,-9 7 0,-11 2-1,-9 3 0,-10 3-11,-5 1-4,0-2-9,-3 9 11,-3 5-4,-2 3 10,-3 1 5,2 9-4,0 5 6,-9 11 27,0 5 13,-11 8 4,-3-1 1,-6-1-12,0-5-6,6-6-8,9-12-5,12-17-13,8-6 0,11-11-1,8-9-54,8-8-46,12-13-89,12-13-135,10-8 76,-1-4 152,-2 1 95,-9 10 1,-14 14 105,-15 13 73,-9 17 22,-6 7-76,-3 14-32,-5 8 13,-7 12 9,2 6-44,-1 2-17,11 0-23,11-3-12,13-3-5,10 2 5,11 2-1,13-7-7,5-3 13,1-17-7,2-14 1,-8-12-17,-9-10-27,-6-13-104,-14-9-92,-8-6-280,-55-100-330</inkml:trace>
  <inkml:trace contextRef="#ctx0" brushRef="#br1" timeOffset="331530.9625">22941 13450 1067,'-3'-1'236,"3"-2"-95,-2 2-113,4 1-28,6 4 0,6 5 42,8 4 66,19-1-12,20 2-21,67-10-24,53-29-18,42-9-13,-64-3-13,-2 7 2,-35 7 3,-29 13-4,-59 10-7,-14 0 5,-6 0-6,12 3 0,-17-3-15,-9 0 2,-6-3 7,-7 3-68,-12-7-107,-12-6-116,-97-44-216</inkml:trace>
  <inkml:trace contextRef="#ctx0" brushRef="#br1" timeOffset="331873.9821">23480 12438 864,'4'10'143,"2"0"-115,6 7 14,3 11 56,-2-1-11,2 4 13,-4 5-20,-5-2-35,-2 6-11,-5 2-8,-10 6-8,-9 10-2,-9 3-2,-7 1-5,-2 0-3,2-4 1,0-5-7,12-12-3,6-12-94,11-17-68,8-12-38,29-59-70</inkml:trace>
  <inkml:trace contextRef="#ctx0" brushRef="#br1" timeOffset="332348.0092">23612 12459 1057,'-3'0'199,"2"0"-134,-2 1-65,0 5-3,2 8 3,-2 12 23,1 17 15,2 9-14,5 8-6,-1 3-3,3-7-3,-1-1 3,1-3 10,-3-4-7,-4-3 5,0-6 7,0-10-17,2-7-7,2-11-5,0-5 8,3-4-1,4-8 13,12-11 0,6-11-6,3-11-15,4-11-13,-2-4-24,-4-6 4,-5 1-2,-4 5 17,-10 9 13,-7 10 5,-7 9 1,-3 7 31,1 9 10,2 6 3,2 2-18,-2 4-27,3 9-18,-1 7 18,-2 15 10,-5 5 11,2 7-7,0 0-7,-3-4 1,5-1-7,1-3-1,1-6-58,7-4-134,5-7-153,35-9 3</inkml:trace>
  <inkml:trace contextRef="#ctx0" brushRef="#br1" timeOffset="332640.0259">24005 12906 565,'7'8'186,"-4"4"-25,8 10 16,3 5-44,0 4-8,-2-2-37,1-5-13,3-6-33,-2-4-10,0-8-7,4-6-2,-3-8-1,0-14-2,-3-7-14,2-9-6,-11-1-8,-4-6-4,-5 6 11,-4 10 1,0 12 6,1 7 12,-2 9-1,1 5-8,-10 3 1,5 4-4,-3 2-5,1 8-1,6 2 0,5 3-64,4 4-154,27 43-326</inkml:trace>
  <inkml:trace contextRef="#ctx0" brushRef="#br1" timeOffset="333196.0577">24761 13442 1064,'-1'-4'235,"-1"4"-70,-1-3-103,3 4-52,3 5-8,0 7 19,6 11 61,0 1 1,0 3-37,0-1-25,0-9 0,-2-4-12,-2-10 0,-4-2 0,-1-4 14,2 0-20,-2-4-3,3-8-140,2-11-214,9-71-416</inkml:trace>
  <inkml:trace contextRef="#ctx0" brushRef="#br1" timeOffset="335853.2097">25553 12671 346,'-1'-1'320,"1"-4"-181,-2 4-32,2-2 26,-1 2-26,2 1-46,-1 0-29,2 1-32,4-1 6,2 4-5,9 2 16,6 2 50,4 0 13,10 2-31,0 3-25,0-1-4,9-6-8,4-2 4,5-8-4,6-5-10,2-9-2,-3-3 0,-9 1-29,-16 2-20,-16 10-43,-15 4-13,-12 4-54,-5 1 0,-14 6 57,-8 4 26,-7 1-19,2 6-5,2-6-14,11 1 74,8-11 40,11 1 108,6-3-10,2 1-49,0 2-11,-1-2 2,-1 1 4,1 2-2,-2 8 21,0 2 28,-1 5-7,1 6-1,1 6 22,-1 9-35,0 5-14,3 4-2,3 0-23,-2-1-11,1 0-11,-2 0-3,-2-7 4,-4-5-2,2-6-1,-2-4 1,0-7-2,-6-5 3,3-2-8,-5-3 12,1-2-12,-3-7 1,2 0-1,3 0 5,2-4 0,3 1 0,0-2 0,3 3 1,3 0 1,1 0 1,5 0 4,8-4-11,8-1-2,17-9 0,10 2 1,11-5 6,-4 1 16,1 4-2,-9 1 6,-6 2-12,-14 4-8,-8 7-5,-10-4-1,-3 4-1,-5 0-1,-2 0-53,1 4-97,8-4-125,47-16-318</inkml:trace>
  <inkml:trace contextRef="#ctx0" brushRef="#br1" timeOffset="336259.2329">26810 12925 1074,'-9'-12'195,"1"2"-115,-5-13-58,3 7-11,-4-2 40,4 7 19,-1 4-26,4 3-25,1 8-19,-5 4 0,-1 7-6,0 10 5,-1 5 1,-1 6 0,2 5 0,2 6 0,0 0 1,-2 4-1,4-5 0,5-1 0,6-8 4,-1-3-3,5-8-1,5-4 0,0-8 1,1-6 0,5-7-1,2-6 15,1-9-15,-2-6 0,-1-9-39,2-5-77,-6-10-74,-2-9-109,2-114-336</inkml:trace>
  <inkml:trace contextRef="#ctx0" brushRef="#br1" timeOffset="336513.2474">26930 12326 605,'0'2'221,"-2"2"-169,-1 4-29,-3 7 82,0 5 18,1 11-36,1 12-9,2 14 18,2 16-33,0 2 3,2 3-21,-1-1-14,-1-6-11,2-3-7,-2-6-5,0-11 2,3-15-10,0-13-27,1-11-84,9-8-67,35-30-197</inkml:trace>
  <inkml:trace contextRef="#ctx0" brushRef="#br1" timeOffset="337123.2823">27199 12805 768,'6'-8'219,"1"1"-118,8-3 1,2-1 45,-2 0-24,4 3-36,-1 3-39,2 2-26,-1 3-11,2 4-10,1 0 6,6 0-5,1 1 5,1-3-5,-3 2-1,-8 0 1,-4-2-1,-8 2-1,-5 1 0,-4 2 0,-1 7 1,-7 4 14,-9 5-4,-8 11 2,-8 6 2,-2 6-6,-4 5-1,5-5 1,3-5-9,6-7 6,7-8-5,6-9-1,6-5 6,0-8-5,7-4-1,1 4-2,1-8 2,1 4-9,2 4 7,1-4-3,6 0 5,3 3 23,12-6 7,2-1 0,2-6 3,4-4-2,-3 1-4,-2 2-10,-7 0-4,1 3-4,-7 2-1,-5 5-7,-3 1 1,-6 0-1,0 1 0,-2-1 1,0 0-1,0 0 0,0 0-1,0 0 1,5 0 0,0 2-1,2 1-22,4-2-113,2 3-180,18-4-562</inkml:trace>
  <inkml:trace contextRef="#ctx0" brushRef="#br1" timeOffset="338468.3593">24832 12865 364,'0'0'332,"1"0"-220,1 0-77,2-1-13,-1 1 52,0-3 31,5 1-21,-4 2-24,0-4-17,2 3-11,5-3-2,4 2 7,5-4 4,7 0 10,3-2 3,3 0-27,-5 2-6,-7 2-9,-1 3-11,-10 1 8,0 4-9,-4 2 0,1 3 0,-4 8 9,5 3 10,-8 9 5,2 3-3,-2 8 6,-2 8-9,2 4-6,0 7 2,-4 1-1,3 3 2,-2-6-7,1-8-1,1-12-6,1-12 1,1-13-1,1-9 8,-2-6 14,0-6 13,3-13-20,5-17-14,3-14-2,4-14 0,1-4 0,-2 4-9,2 7 0,-4 11 8,-2 7-1,-2 15 2,-2 5-1,0 5 1,4 5-8,0 5 1,0-3-50,7 6-57,2 2-78,3 4-93,33 15-80</inkml:trace>
  <inkml:trace contextRef="#ctx0" brushRef="#br1" timeOffset="338792.3778">25421 13142 256,'3'18'206,"-2"3"-50,2 14-24,2 1-18,-2-5-20,3-7-26,-2-7-14,1-6-5,-1-4-17,3-7-11,3-4 18,6-6 10,3-8-23,6-7-14,-1-8-6,-4 3 3,-7 5 0,-8 2 10,-5 5 7,-6 4 4,-2 2 4,-8 4 1,-1 6-8,-6 4-15,-3 8-11,0 6 0,2 2-1,7 5-13,4 3-185,1 46-350</inkml:trace>
  <inkml:trace contextRef="#ctx0" brushRef="#br1" timeOffset="339607.4244">24766 13740 800,'-5'-2'243,"4"0"-110,-1 1-23,0-2 10,2 3-9,0-2-35,2 2-44,0 0-28,4 0-4,7 0-10,14-4 10,18-1 22,19-10 17,61-14 3,20-2-9,-100 23-7,-2 0-10,87-9 1,5 4-2,18 13 6,-46 3 4,-7 7-1,-4-1-12,-3 1-10,5-4-1,6-4 5,-7-4-5,9-6 1,-7-8 7,5 1-8,0-7 8,4 0-8,-7 5 5,2-1-5,-12 4 6,-51 11-7,-1-1 0,-1 2-1,35-4 1,-5 5-1,-8 1 1,-5 1 0,-3 3 0,2-8 0,3 0 1,4-2-1,6-2 1,2-6-1,1 5 1,-5 1 0,-11-2-1,-15 6 1,-14 0-1,-8 4-2,-14 0 1,-3 0-5,-2 0 5,1 0-11,-7 0-29,-10 0-121,-10-2-151,-115 0-344</inkml:trace>
  <inkml:trace contextRef="#ctx0" brushRef="#br1" timeOffset="340305.4643">25273 13911 859,'-3'0'207,"3"0"-138,-3 2-34,-1 0 44,2 2-1,-4 6-34,0 3-23,-3 10-11,-6 16 2,-4 11 30,-7 16 6,-2 7-6,-8 3-15,5-1-10,7-2-5,5-1-12,10-5 1,6-3 1,7-7-1,7-8 6,8-7-7,6-9 0,8-10-9,3-5-24,2-14-69,-3-4-79,-3-8-157,28-43-414</inkml:trace>
  <inkml:trace contextRef="#ctx0" brushRef="#br1" timeOffset="341118.5108">25436 14229 481,'0'-1'378,"0"1"-226,2-7-113,-1 7-29,5-1 1,4-3 22,5 1 9,7-4 3,-2 4 6,4-1-6,-7 4-5,0 2-10,-5 4-7,-2 4 13,-1 8 10,2-1-14,-5 8 5,-1 5-5,-4 11 8,-2 6-4,-3 6-15,-2-1 0,-4 3-9,4-7 2,3-5-8,-2-9-6,4-7 1,-1-12 1,2-7-1,0-6 19,0-2 2,-1-4 13,-1-8-1,-1-14-25,2-12-9,-2-14-12,10-10-15,4 4-6,10-1 6,4 9 10,2 11 11,4 7 6,-2 5-1,-1 4 0,-3 8 0,-5 1-1,-6 6 1,1-1-95,-2 6-138,0 1-217,20 19-20</inkml:trace>
  <inkml:trace contextRef="#ctx0" brushRef="#br1" timeOffset="341491.5322">25872 14556 313,'2'13'192,"1"7"9,0 15-69,3 1-40,0 1 1,-4-4 15,4-5-23,1-10-40,-2-4-19,0-7-8,-2-5-2,-1-2 22,1-9 32,4-5-7,7-12-40,7-10-14,0-3-8,-2-2 5,-3 7-4,-9 5 5,-6 10-1,-1 5 6,-4 2 39,0 6 11,-5 2-29,-2 3-18,-7 5-9,-5 3-6,0 3 0,-1 2-1,4 0 1,7-4-26,3-1-59,6-5-28,-2-2-67,-8-13-148</inkml:trace>
  <inkml:trace contextRef="#ctx0" brushRef="#br1" timeOffset="341837.552">26019 13964 55,'1'-3'842,"6"3"-728,9-1-88,3 1-2,11 0 54,0 4 25,-2 3-40,1 3-31,-9 0-16,-3 8-8,-8-1-7,-9 7 8,-4 9 3,-8 3 5,-9 3-2,-3-2-15,0-7 0,6-11-1,7-9-8,10-3-3,2-4-2,4 1 8,6-2 6,3 2 1,6-1 0,5 0 6,7-2-7,4 1-63,6-2-156,56-2-252</inkml:trace>
  <inkml:trace contextRef="#ctx0" brushRef="#br1" timeOffset="342065.565">26450 14480 663,'7'0'342,"3"-5"-243,12 0-67,5-3 53,3-2 49,2 0-20,4 0-5,3 0-34,6-1-37,-6 3-23,-6 2-5,-10 0-10,-9 4-30,-4 0-148,-2 0-274,-1-21-426</inkml:trace>
  <inkml:trace contextRef="#ctx0" brushRef="#br1" timeOffset="342305.5787">26702 14136 989,'0'2'252,"2"6"-218,-2 14-34,3 5 2,-1 8 34,0 9 21,-2 4 0,0 5-15,0 7-15,-2-2-14,-2 1-1,1-4-3,0-10-7,2-4-2,1-4-12,3-6-90,0-7-101,8 20-109</inkml:trace>
  <inkml:trace contextRef="#ctx0" brushRef="#br1" timeOffset="342934.6147">27004 14083 1193,'0'0'248,"0"0"-176,1 0-57,-1 0-3,3 2 18,-1 0-9,4 4-14,7 4 10,5 1-2,7 0-3,5-4 0,5-3-2,1-5-1,5-3-1,-7-2-7,-7 5 0,-12 1-1,-7 1-7,-6 3 1,-2-1 5,0 3 1,-2 6 1,-2 7 0,-3 7 8,-2 9-8,-6 9 5,-4 8-4,-2 5 5,-6 2 1,-4 3-7,1-1 12,-1-2-7,2-9-5,13-17 7,4-16-8,9-9-1,5-5-7,-1-3 8,2 0 0,6 1 0,4-1 21,11 2 8,3-5 5,3-2-8,-3-3-5,-5 0-3,1 1-6,-4-3 4,-1 4-4,1-2-11,-2 4 0,2 0 0,-3 3-1,-1 1 1,-5 0 0,0 1-1,-7 1 0,1 0 0,-1-1-1,-3-1-12,0 0-47,0-1-42,-3 1-44,2-2-106,-8-11-322</inkml:trace>
  <inkml:trace contextRef="#ctx0" brushRef="#br1" timeOffset="343421.6426">27536 13807 912,'0'0'298,"0"0"-193,0-1-55,3 2-2,-1-1 6,4 3-20,10 2-5,-1 0-1,8 5-10,-3 5-6,-5 0-10,0 2 4,-9 3-5,-4 3 11,-7 3 0,-11 9 6,-5 3-6,-8 7-1,1 1-11,3-2 1,6-11-1,8-13 0,8-10-9,5-6 0,1 0 8,1 1 1,9 0 0,2 2 6,9-7-6,-2 2 0,7-2-90,-2-2-103,-2-4-128,33-17-211</inkml:trace>
  <inkml:trace contextRef="#ctx0" brushRef="#br1" timeOffset="343752.6615">27817 14050 730,'0'2'316,"0"7"-250,0 10-43,3 7 34,3 10 33,0 3 24,4 8-17,3-2-5,-2 4-2,2 3-30,-2 0-29,-2-3 11,-6 2 6,-3-2-7,-3 2-14,-11 2-15,-5-4 7,-11 3-1,-4-8-4,-8-3-7,2-7 1,1-7-3,6-9-5,9-10-15,8-8-31,4-10-142,9-8-286,7-82-421</inkml:trace>
  <inkml:trace contextRef="#ctx0" brushRef="#br1" timeOffset="344114.6822">28151 14058 1150,'0'-2'246,"0"2"-168,3-2-63,-3 2-14,8 0 8,5-2 9,12-1 8,7-4-7,6 1-7,1 1-3,-3 0 0,-2 1 12,4 1-10,-1-2-2,3 1-3,-7-1-5,-2 4 0,-5 1-1,-12 1-81,-8 4-104,-7 1-112,-37 24-64</inkml:trace>
  <inkml:trace contextRef="#ctx0" brushRef="#br1" timeOffset="344541.7066">28290 14277 612,'3'0'267,"0"0"-189,7 0-45,6 4 104,1-2 8,-2 6-26,1 0-41,1 0-17,-4 7-2,0-2-23,-5 0-11,-5 0-10,-4-3-1,-4 6 8,-7 1-2,-4 3-2,-5 4-12,-1-2-5,3-2 0,2-3-1,9-5-1,1-7-9,5-3 2,4 1 2,-2-3-1,7 3-1,5-1 8,6 0 0,6-2 14,6-2-13,1-2 0,-4-2 5,-2 2 5,-5 0 2,-6-1-1,0-3-1,-8-2-1,3 0-10,-3-5-25,-2-1-85,-1-1-85,-1-3-132,-11-43-158</inkml:trace>
  <inkml:trace contextRef="#ctx0" brushRef="#br1" timeOffset="345155.7418">28285 13530 286,'-3'0'637,"3"-2"-508,0 2-85,0 0 2,4-4 70,3-2-38,3 1-39,-1-2-18,9 4-6,-5 1-2,2 4 7,-1 1 1,-1 5-5,-2 2 10,-2 4-14,-2 0-2,-4-1-2,-1-1-1,-2 2 2,-5-1 0,-5 1 2,-2 3-2,-8-3-2,-5 2-6,4-4-1,0-2 0,8-6 0,5 0 2,7-4-1,1 0-1,1 0-6,3 2-4,4 1-4,4 3 13,8 2 0,4 4 1,1 0 0,-4 2 0,-4-5 0,-4 0 0,-6 2 0,-2-3 0,0 0 7,-3 2 16,-2 3 16,-3 1 30,-4 4 9,-4-1-11,-5 3-28,-2-5-19,-3-3-4,-3-3-16,1-9-120,0-10-139,-19-53-550</inkml:trace>
  <inkml:trace contextRef="#ctx0" brushRef="#br1" timeOffset="345681.7719">28087 13397 303,'0'-4'479,"0"2"-369,-2 1 5,1-2 26,1 3-3,-3 0-3,3-4-39,0 4-28,0 0-23,3 4-21,-2-4-3,1 0-3,7-4-9,9 4-2,8-4 22,9-1 16,5-2-2,2-2-11,0 1-11,4-4-5,8-2-10,4 3-5,-4-2 0,-5 6 0,-11 7 0,-11 4 0,-10-1-1,-6 4-1,-1-4 1,-7 1-1,1 1 0,-2-4 1,-2 1-45,0-2-92,0 2-101,-3-10-298</inkml:trace>
  <inkml:trace contextRef="#ctx0" brushRef="#br1" timeOffset="352087.1382">18071 16005 822,'-3'0'784,"3"0"-686,0 4-98,5 10-81,2 9 51,1 17 30,1 19 4,-3 12 29,-3 13-7,-1 57-16,-7 21 7,-8-5-8,5-107-9,2-2 0,-2-5 0,-3 40-24,5-15-160,1-20-175,11-18-171</inkml:trace>
  <inkml:trace contextRef="#ctx0" brushRef="#br1" timeOffset="352611.1682">18114 16036 1309,'-4'-5'457,"4"4"-444,-1-5-13,10 5-97,11 1 85,7-3 7,8-1 5,5 1 6,8 1-5,-3 2 0,-1 6 1,-10 7-2,-4 9 0,-11 10-17,-9 13 17,-16 13 5,-17 17 25,-14 11-21,-14 6 7,-9-3-1,-5-9-3,5-15-10,10-16 7,11-20 1,12-10 5,15-15-7,9-5-8,6-5-39,11-10 24,14-6 13,15-5 2,17-5 0,7 7-3,-2 8 2,-3 12 1,-14 12-6,-8 14-2,-15 5-2,-7 9 10,-10 12 35,-10 10 8,-10 13 1,-12 11 1,-10 3-3,-10 4-12,-3-4-5,-5-13-4,5-14-13,1-23 2,4-15-10,2-15-72,6-20-17,4-12-142,0-126-259</inkml:trace>
  <inkml:trace contextRef="#ctx0" brushRef="#br1" timeOffset="352836.1811">18918 16430 1410,'16'-1'180,"0"-4"-142,26-4-23,11-6-5,8 0 20,-2-5 30,0 3-30,-11 8-13,-6 0-8,-6 5-9,-6 3-54,-3 2-116,-11 8-161,-24 59-266</inkml:trace>
  <inkml:trace contextRef="#ctx0" brushRef="#br1" timeOffset="353040.1927">18807 17148 1424,'12'-12'222,"7"2"-177,19-9-30,18-1 21,10 3 17,7 9-1,5 2-14,-3 12-16,-4 3-2,-3 11-17,-8-4-3,-7 7-93,-6-1-120,50-12-349</inkml:trace>
  <inkml:trace contextRef="#ctx0" brushRef="#br1" timeOffset="353686.2297">20603 15897 833,'-9'-7'199,"1"0"-94,-12-10-48,7 6 29,-1 1 43,-2 3 7,1 3-49,-3 4-34,-3 6-22,-6 2-13,3 6-7,-4 5 2,3 1-5,0 5-2,5 1 0,0 1 0,7 3 1,-1 3-6,8 5-1,4 6 0,2 8 5,2 4 7,3 5 0,5 5-3,-2 1-1,1 4 11,0 3 5,3 7-4,-5 1 7,2 0 4,3 12-8,2-1-14,-1 11 4,12 45 1,-16-100-2,6 49 7,-2-10-2,-2-3-4,-7-3-2,-2-4-1,-6-4 1,-4 0 4,-8-6 0,-2-3-5,-6-7 7,-3-7-16,2-9 6,-4-13 1,-2-9 2,-2-8-2,-10-10-8,-3-6-30,-7-12-26,-2 0-44,5-7-127,8-3-240,-19-41-461</inkml:trace>
  <inkml:trace contextRef="#ctx0" brushRef="#br1" timeOffset="354423.2718">20645 18087 333,'0'-1'148,"-2"-1"-127,2-2-21,-1 2-9,2-4 9,-1 5-38,2 1-106,3 0 3</inkml:trace>
  <inkml:trace contextRef="#ctx0" brushRef="#br1" timeOffset="354962.3027">20605 18162 132,'0'0'873,"-2"0"-655,2 0-85,0 0-31,0 0 14,0 0-4,2 0-28,-1 0-40,2 0-23,-3 0-11,3 0-9,7 0 1,7 0 11,7-4 28,7-4 1,5-3 3,2-4-8,-2 4-22,-7 1-4,-6 1-10,-4 6 4,-9 3-5,-2 3 0,-3-2-1,-1 4 1,-3-5 1,-1 1 0,-1-1 6,1-1-1,-2 1-4,0 0-2,2 0-16,-1-5-37,-1 10-61,0-11-100,-4-20-453</inkml:trace>
  <inkml:trace contextRef="#ctx0" brushRef="#br1" timeOffset="355419.3288">21027 17878 1419,'0'0'344,"0"1"-250,-2 1-94,4 1-24,1-2 3,1 4 18,5 2 3,3 11 33,0 0-10,6 4-4,-7 5 4,-2 8 7,-4 4 3,-5 10-8,-5 1 2,-3 2-9,-2-8-7,-2 2-5,6-10-5,1-4 0,1-10 5,2-9-6,2-6 0,2-4-6,-1-3 5,1 0-8,1 0 7,4 0 2,10 0 2,6-3 7,7-4-2,6-4-1,1-4-4,-2-1-1,-7 2 1,-5 4-1,-10 2 0,-3 6-1,-5-5-17,1 1-29,-6 2-34,0-3-67,3-2-189,-2-24-338</inkml:trace>
  <inkml:trace contextRef="#ctx0" brushRef="#br1" timeOffset="355671.3432">21489 18120 577,'0'3'767,"0"0"-644,2 11-89,1 8 58,0 1 31,2 13 3,-1 5-44,3 8-40,1 9-22,-2 3-11,7 0 7,-4-7 1,-3-13-10,-1-10 0,-4-15-7,-1-7-30,0-9-58,-3-7-62,-6-9-354,-27-80-518</inkml:trace>
  <inkml:trace contextRef="#ctx0" brushRef="#br1" timeOffset="356502.3908">20876 15689 961,'-3'-2'216,"2"0"-80,-4-4-26,5 6-34,0 0 14,0 2-4,3-2-47,-1 4-32,-2 0-7,3 4 2,0 5 28,1 7 16,1 9 2,-2 5-4,-2 5-5,-4 6-5,-3 4-8,-3 10-10,-6 2-5,3 7-5,1-6 0,3-9-5,5-12-1,3-16-1,0-10-5,6-9-1,-1-1 2,8-5 5,9-4 11,6 0-4,10-10 4,5-1-11,-5-1 6,-6 0-5,-8 6 0,-6 4-1,-10 2 0,-3 2 1,-5 2 0,1 0-1,-2 0 1,1 0-1,0 0-19,-2 0-61,4-1-107,6-8-163,15-35-593</inkml:trace>
  <inkml:trace contextRef="#ctx0" brushRef="#br1" timeOffset="356883.4125">21278 16124 1164,'4'2'153,"4"3"-122,6 0-19,3 4 20,2-2 17,1 6-11,2-2-10,-3 3-5,-3 1-13,-2 0-1,-6 4 0,-5 4 8,-5 5 41,-7 7-4,-10 5-28,-6-2-8,-3 0-6,-1-8-3,11-8 0,9-12-9,8-6-5,2-4-13,2 0 2,8 0 16,8 0 0,7-6 10,6 1 1,-1-2-5,-8 2 0,-4-4-5,-8 8 0,-6-2 0,-5 3 0,0 0-1,-1 0-76,-1-3-188,4-25-869</inkml:trace>
  <inkml:trace contextRef="#ctx0" brushRef="#br1" timeOffset="358010.477">22386 17390 1080,'-1'1'258,"2"1"-221,-1 8-37,3 0 0,2 4 11,-2 15 70,-3 10 4,-2 12-28,-2 10-9,-4 6 12,-2 1-13,2-3-13,4-14-17,5-9-17,7-13 0,7-10 0,7-5 1,2-8 10,10-10 8,9-12-19,5-9-4,3-12-34,-4-3-37,-8 1-61,-9 7-50,-10 8-104,-10-24-64</inkml:trace>
  <inkml:trace contextRef="#ctx0" brushRef="#br1" timeOffset="358249.4907">22640 17576 1059,'0'0'307,"0"4"-233,-3 3-73,3 9 11,-6 10 90,3 7 13,-3 5-26,-3 7-29,5 4-30,-2 3-14,1 3-5,0 0-5,1-2 4,1-6-4,0 0-5,2-8-1,1-9-77,1-8-151,8-21-112,30-72-35</inkml:trace>
  <inkml:trace contextRef="#ctx0" brushRef="#br1" timeOffset="358595.5105">22800 17610 1199,'-2'-3'297,"4"3"-212,-1 0-85,10-4 1,5 1 41,8-6 21,13-6-25,9-3-16,7 0-8,-4 5-8,-6 3-5,-8 4-1,-15 9-31,-8 0-77,-9 9-26,-6 1 59,-9 7 74,-4 12 1,-12 0 1,-2 11 56,0 2 3,-2 3-3,1 5-10,3 2 26,2-1-20,1 3-22,4-8-10,2-4-6,5-10-14,7-10-1,4-10-7,4-7-107,5-11-59,11-13-70,57-110-242</inkml:trace>
  <inkml:trace contextRef="#ctx0" brushRef="#br1" timeOffset="358775.5208">23120 17696 1115,'-1'7'345,"-3"4"-239,-3 14-22,4 10-3,0 14-4,5 7-19,8 7-19,4 2-9,8-4-13,8-12-8,3-8-3,2-12-6,3-13-32,-4-18-41,-1-23-151,0-24-112,27-116-268</inkml:trace>
  <inkml:trace contextRef="#ctx0" brushRef="#br1" timeOffset="359173.5435">22280 17181 291,'-16'-2'878,"4"1"-675,-12 1-130,5 3 11,7 5 21,3-4-3,4-1-37,5-2-65,5 3-6,10 6-21,15 3 27,17 4 45,70 0 3,63-27-17,21-23-4,-62 7-1,3-7 19,-12 7-9,-15 6-15,-28 10-12,-58 6-2,-3 1-6,-6 1-1,18-4-2,-16 0-20,-11 2-23,-7 3-6,-11-3 19,-5-4-97,-11-9-36,-13 2-22,-14-1-125,-125-20-290</inkml:trace>
  <inkml:trace contextRef="#ctx0" brushRef="#br1" timeOffset="359512.5629">22623 15901 1239,'0'0'229,"0"0"-191,2 6-38,0 2 0,2 6 49,6 12 32,6 9-13,-2 15-22,-1 11-7,-1 7-1,-4 5-17,-8 2-8,-8 8-2,-11 6 7,-27 56-9,22-93-9,-28 46-6,1-10-27,6-21-32,16-26-34,17-28 15,14-32-79,67-138-506</inkml:trace>
  <inkml:trace contextRef="#ctx0" brushRef="#br1" timeOffset="360008.5913">22745 16136 964,'-8'-1'221,"0"-2"-104,-6 2-23,5 1-5,2 0 19,4 1-36,3 2-72,3 8-2,2 8 2,1 9 6,4 8-6,-1 5 1,0 5 0,0 3 1,-3 1 10,-4-1 21,-1 2-6,1-6-2,-1-4-8,2-8-16,2-9 0,-1-7 5,5-8 0,-1-9 3,2-5 6,6-16 12,5-14-16,6-20-11,0-13-29,-5-8 1,-4-4 1,-9 4-3,-1 1 12,-5 13 7,0 15 11,0 19 7,-3 17 43,-2 8 14,1 6-20,1-2-44,-2 3-15,2 8-5,0 12 20,-3 19 56,0 15-16,-3 17-16,0 7-6,-1-2-7,2-1 1,1-3-12,4-10 0,4-10-132,5-15-63,6-14-110,33-31-320</inkml:trace>
  <inkml:trace contextRef="#ctx0" brushRef="#br1" timeOffset="360288.6073">23123 16630 724,'6'12'210,"-1"2"-61,8 11-22,0 1-41,-2-6-17,0-1 4,-5-11-41,-2-4-19,-1-2 7,3-6 8,-2-6 44,3-6-19,-5-7-28,-2-3-8,-4-3 2,-8 3-5,2 7 31,-1 5 48,-1 7-20,3 7-40,-6 7-32,2 3-1,-1 7 0,-1 2-9,7 0-68,7 2-136,21 34-314</inkml:trace>
  <inkml:trace contextRef="#ctx0" brushRef="#br1" timeOffset="362071.7093">23537 16152 842,'0'0'346,"0"0"-238,0 0-85,1 0-22,1 0 19,-1 0 10,6-2-2,4-2 4,2-2 14,4 2-2,-4-1-25,-3 3-7,-1 2-11,-1 0 0,2 3 0,1 1 1,-1 2 4,4 6 27,-4 3 15,-1 6 0,0 9 4,-2 6 2,-3 8-10,-4 4-22,-2 4-5,-1 3-7,-5-3 5,1 0-3,1-10-10,2-12-1,1-9 5,1-15 2,2-6 1,0-2 9,0-2 6,-2-14-24,4-9-12,0-18-6,5-10 10,5 0 2,3 2 0,6 0-1,5 6 5,3-2 1,8 2 1,1-1-1,-1 7 0,-7 6 1,-6 8-1,-9 10 1,-4 5-12,-8 6-108,0 6-107,1 7-122,9 37-143</inkml:trace>
  <inkml:trace contextRef="#ctx0" brushRef="#br1" timeOffset="362379.7269">24012 16444 637,'2'20'133,"0"1"-11,8 14-4,-1 0-38,6-9-25,-2-14 13,2-4-4,5-9 25,1-13 26,4-12-56,-2-10-29,-7-4-20,-5-3 5,-8 9 0,-6 4 5,-8 12 32,-1 3 43,-6 10-16,2 8-53,-12 11-17,-3 5 1,3 9-8,2-1 4,11-5-6,8-8-37,10-5-136,14-5-23,87-53-329</inkml:trace>
  <inkml:trace contextRef="#ctx0" brushRef="#br1" timeOffset="363138.7703">24547 15830 1087,'-2'-1'246,"0"1"-111,2-3-29,-3 3 22,3 0 10,3 3-53,-3-3-61,4 1-24,6 3-13,8 2 13,13 0 1,13 0 16,6-12-7,2 0-9,-8-2 10,-7-1-10,-11 3-1,-12 3-5,-8-1-7,-7 4 10,-2 0-26,-2 0-82,-5 0-50,-5 0-20,-1 7 93,-1-1 52,1 3 23,5 4 6,5 1-2,0-2 8,1 3 12,-2 6 22,2-2 28,1 7 10,0 7-11,2 2 5,-3 7-15,5 10 5,-3 5-23,6 1-5,-2 8-2,3 4 32,-4-5 1,2-2-31,-4-14-14,-2-10-8,0-11 0,-2-7-6,-1-6 12,-4-5 3,2-5 0,-4-3-4,-7-4-1,3-2-4,3 0-4,3-3 4,8 1 3,3 5-9,0 1 1,3 0 1,0-7 7,11 2-8,9-10-1,15-10 0,20-5 0,3 3-1,5 1 0,-6 12 0,-7 9 0,-11 6-1,-14 3 2,-10 0-6,-12 3-23,-4 0-73,-6 1-58,-13 3-28,-80 27-433</inkml:trace>
  <inkml:trace contextRef="#ctx0" brushRef="#br1" timeOffset="363911.8145">23369 17075 686,'-7'0'190,"3"0"-109,-2 0-45,3 0 5,3 0 37,0-1 6,1 1-44,-1 0-40,2 0 0,-1 0-6,2 0 6,4 1 20,7 8 87,6 0 20,3-1-16,11 2-27,7 0-19,12-10-17,13-10-8,57-10-8,24-9-14,-13 11-11,-93 19 8,-4 2-1,0 1 13,35 6 4,-3-2-16,-7 1 3,-1 3-10,-2-8-7,2-4 16,-1-6-8,8-9-3,1-4-6,2-6 1,-1 2 0,-5 0 5,-12 8-6,-11 4 1,-13 5-1,-15 4 0,-4 4-1,-9-2-7,0 3 7,3-2 1,0 5 1,3-6 1,0 6-1,-1-5 5,1 0-5,-1 1 5,-1-4-5,1 2-1,-4 0-1,2-1-18,-2 1-50,2-4-84,4-3-297,19-22-459</inkml:trace>
  <inkml:trace contextRef="#ctx0" brushRef="#br1" timeOffset="364143.8278">25580 16946 1099,'0'0'262,"0"0"-199,-1 2-46,1 0 26,0-2 64,0 0-40,0-2-41,1 2-19,-1 0-6,0 0-1,0-2-57,0 2-129,-8-4-271</inkml:trace>
  <inkml:trace contextRef="#ctx0" brushRef="#br1" timeOffset="365293.8936">26938 15952 801,'-5'-4'282,"0"1"-124,-6-7-59,1 4-18,-5-4-39,-2 0 13,1-2-14,2 8-11,2 0-9,6 1 3,4 3-8,0 3-15,-4 1 0,-4 10-1,-1 3 0,-5 11-1,-1 5 1,-1 6-1,-1 11 1,2 0-1,3 7 0,2 1-7,9-4-2,6-8-7,7-11 10,4-9 7,5-9 7,-2-8-7,3-9 14,-3-7-14,4-13-15,1-10-21,-1-13-66,0-9-84,3-8-115,22-100-151</inkml:trace>
  <inkml:trace contextRef="#ctx0" brushRef="#br1" timeOffset="365532.9073">26930 15242 670,'0'0'634,"0"6"-595,0 5-39,1 9 1,1 10 50,-2 13 45,-2 15-4,1 17-17,-5 72-3,1-94-24,-1 53-21,0-8-9,1-10-5,3-13-12,4-11-1,1-11-29,5-15-113,-1-9-23,6-11-65,23-20-237</inkml:trace>
  <inkml:trace contextRef="#ctx0" brushRef="#br1" timeOffset="365952.9313">27225 15919 1256,'0'0'314,"0"0"-239,0 1-65,4 2-10,8-6 34,9-1 16,13-5-20,11-5-12,11 2-8,-2-3-4,-3 8-5,-7 3-1,-13 5 0,-12 5-7,-7 3-2,-8 6 9,-7 2 9,-5 12 7,-11 4 4,-10 11-1,-6 1-4,-6 1-3,2-10-4,3-4-2,9-13 1,6-3-1,5-6 5,6-6-5,4 0 0,3 0-6,3-1-13,3-3 1,1 0 1,11 0 11,15-7 7,11-1 0,13-8-7,6-6-30,-8 1-59,-7 3-37,-12 8-73,-14 4-179,-13 15-205</inkml:trace>
  <inkml:trace contextRef="#ctx0" brushRef="#br1" timeOffset="366583.9674">25747 16678 1055,'-4'0'212,"-1"0"-137,-5 0-11,7 0 53,1 1-7,4 1-109,5 3-1,5 12 0,11 4 31,10 11 10,13-4-2,18-3 3,53-9 3,47-28-15,46-36-5,-62 3-5,1 3-5,12 2-8,13-1 13,-2 13-2,-12 7 0,-1 11-17,-11 10 0,-17 7 6,-14 12-6,-7 10 0,-5-19-1,-7 2 2,-3-7 5,-12-8-5,-49 2-2,-1-4-3,-4-5-29,26-2-26,-11-8-34,-14 3-38,-10-3-37,-13 3-47,-58-28-355</inkml:trace>
  <inkml:trace contextRef="#ctx0" brushRef="#br1" timeOffset="367313.0091">25831 17085 966,'-2'0'321,"1"2"-200,-2 0-97,0 2 15,-3 3 23,0 14 23,-4 13-20,-5 18 4,-3 13-15,0 9-21,-1 7 1,2 3-10,-4 4-6,6-6-10,1-1-2,6-10-6,2-10 0,7-10-1,8-11-51,-1-11-95,8-8-33,4-16-51,37-48-123</inkml:trace>
  <inkml:trace contextRef="#ctx0" brushRef="#br1" timeOffset="367711.0319">25983 17426 1050,'0'1'310,"0"-1"-239,2 5-62,-1-1-9,2 2 31,5 2 10,-2 7 10,10 4-17,2 6-16,2 6 12,2 7-1,-4 1 8,-2 6 16,-4 0-19,-3 3 5,-8-3-7,-2 0-16,-5-9 1,0-14-4,0-6 4,3-12 2,0-7 16,-5-6-23,-2-13-12,3-15-24,7-18-35,13-13 2,21-9 32,14 3 10,10 5 6,0 12 8,-5 14 1,-16 9 0,-13 14-1,-11 10-113,-10 10-108,-3 7-303,-26 46 249</inkml:trace>
  <inkml:trace contextRef="#ctx0" brushRef="#br1" timeOffset="368018.0494">26364 17755 232,'3'15'483,"0"6"-288,3 17-30,-2 5-36,2 4-30,-3-11-6,2-10-43,1-12-32,4-4-2,9-15 5,1-9 29,5-14-23,3-13-15,-5-8-12,-1 0 2,-11 5 5,-7 14 8,-6 11 18,-8 10 99,-3 6-30,-4 8-69,-3 6-24,-8 10-7,-4 3 4,-5 8 1,3-9-1,10-3-6,10-10-54,5-10-100,-1-36-356</inkml:trace>
  <inkml:trace contextRef="#ctx0" brushRef="#br1" timeOffset="368357.0688">26617 17181 1165,'3'4'203,"5"-3"-163,2 6-34,2 1 18,1 2 6,4 2-9,-4-3-7,-2 5-5,1 2 10,-3 5-10,-6 1-9,-3 3-4,-6 1 4,-5 2 0,-4 1-6,-3-6 4,3-1 1,4-5 1,5-8 0,2-6-5,4 0-9,2-3 4,1 1-4,4 5 14,10 0 8,1 0-7,6-4-1,2 4-8,2-6-145,40-6-216</inkml:trace>
  <inkml:trace contextRef="#ctx0" brushRef="#br1" timeOffset="368583.0817">26938 17587 1164,'1'0'324,"6"4"-269,8-4-43,10 3 2,7-3 14,7 0 8,5 1-9,2-1 26,3 2-1,-4-2-34,-11-2-18,-15-2-27,-6 0-135,-12-3-127,-20-34-844</inkml:trace>
  <inkml:trace contextRef="#ctx0" brushRef="#br1" timeOffset="368807.0945">27126 17234 1227,'0'2'277,"0"8"-233,0 13-43,5 15 1,-1 15 65,0 11 26,0 3-39,0 7-10,3-5-8,-5 0-18,1-1-3,-3 2-5,-3-1 4,0-14-14,0-6-17,0-18-122,6-16-160,6-36-366</inkml:trace>
  <inkml:trace contextRef="#ctx0" brushRef="#br1" timeOffset="369280.1216">27411 17495 1106,'7'-10'255,"8"4"-180,12-15-54,9 3 9,9-2 33,2 3 1,-5 4 1,-6 7-28,-6 8-14,-9 5-8,0 7 10,-8 2-5,-2 0-4,-1 3-7,-4 2-3,-4-1 0,-2 1 5,-2 4 2,-9-1-2,-2 4 1,-6 7-6,-8 5-5,-8 9 8,-3 1 0,0 3-7,10-9-2,9-9 0,8-9-1,7-13-5,5-7-2,5-2 1,11-4 7,9-6 9,16-6 3,10-9 3,7-3-6,-4-3-7,-6 10 5,-6 2 4,-12 8-2,-14 4-9,-8 2 1,-6 2 0,-5-1 8,2-1-9,0-1-17,-1-8-83,0-4-257,-7-84-405</inkml:trace>
  <inkml:trace contextRef="#ctx0" brushRef="#br1" timeOffset="369603.1401">27886 17040 1417,'0'0'243,"4"2"-212,6 0-30,2 2 0,5 3-1,-1 0 9,2 2-8,-4 9 11,-1 0-12,-7 5 7,-6 11-1,-11 5-6,-9 10-15,-10 0-57,-3-4 2,6-11 29,9-11 25,6-12 8,11-5 1,2-6-7,4 3 10,9-2 4,5 2 15,7 2 4,6-2-8,-1-2-11,2 2-18,-2-3-165,-3-3-180,32-20 12</inkml:trace>
  <inkml:trace contextRef="#ctx0" brushRef="#br1" timeOffset="369880.1559">28279 17193 1307,'0'8'287,"0"8"-239,2 13-38,3 14-9,3 6 8,4 0 27,6 6 36,0 6-31,4 1-19,-7 3 8,-4 12 0,-10 5-6,-8 7 29,-14 1-14,-9-4-17,-9-7-11,-5-9-10,-1-15 8,5-16-9,9-19-29,11-20-97,-3-71-360</inkml:trace>
  <inkml:trace contextRef="#ctx0" brushRef="#br1" timeOffset="370274.1785">28633 17293 945,'0'0'208,"1"2"-130,1 3-13,4 4 83,3-1-23,9 1-16,5-4-23,11 2 2,9-11-20,3-1-31,3-7-14,-4-4-13,-5 4-2,-7 1-7,-9-2-1,-9 8-7,-4 1-68,-10 4-105,-2 2-156,-21 18-196</inkml:trace>
  <inkml:trace contextRef="#ctx0" brushRef="#br1" timeOffset="370654.2002">28685 17480 1083,'10'-1'243,"6"1"-184,10-3-43,9 3 1,1 0 22,-3 4 16,-10 6 11,-2 1-4,-9 2-4,-4 5-4,-4-2 6,-6 4-10,-3-3-26,-6 5 4,-6 1-20,-8-1-8,-5-2-36,0 1-14,4-7-10,8 0 18,7-9 21,8-2 9,5-3-3,1 1-7,9 3-2,6 4 24,9 2 7,5 3 4,7-3-2,-1 0 1,2-1 1,-4-6-4,-4-3-6,-6-4-1,-7-8-22,-5-7-61,-10-7-173,-13-52-343</inkml:trace>
  <inkml:trace contextRef="#ctx0" brushRef="#br1" timeOffset="371157.229">28821 16609 1188,'0'-2'206,"3"-2"-160,-2 2-40,5 4 2,3 4 28,2 0 12,5 3-3,5 5-6,-5 0-26,-2-2-1,-4 2-3,-1-2-9,-6 1-25,-3 0-25,-5 1 32,-6 6 11,-9 1 1,-5 5-2,-3 0-2,2-4-2,11-9 4,7-3 7,6-7-5,5-3-9,4 1 1,7 2 14,11 0 9,10 3-7,3 5-1,1 1 0,-2 8 0,-8 1 31,-7 3-4,-9 3 17,-9-1 18,-6 4 30,-10 0-10,-8 4-26,-12-1-21,-7-4-12,-1-9-11,3-4-13,4-13-57,3-6-190,-19-48-467</inkml:trace>
  <inkml:trace contextRef="#ctx0" brushRef="#br1" timeOffset="371766.2638">28382 16630 707,'-4'-10'114,"1"1"-98,-5-9-16,4 3 6,-2-1 69,4 9 60,1 4-27,1 3-52,0 3-20,0-2-15,1 2-3,1-2 13,4 1 10,1 4 43,8-3 49,11 4 10,8-7-38,12-9-35,11 2-10,9-9-33,5-1-7,7-5-10,2 0 10,-4-1-5,-7 1-6,-8 5-3,-12 4-5,-11 4 0,-10 7 0,-3-2 7,1 0-8,-5 0 0,3 1 0,-4-4-1,-2 4-27,-3 1-61,-6 0-89,-3 2-109,-9 2-404</inkml:trace>
  <inkml:trace contextRef="#ctx0" brushRef="#br1" timeOffset="409103.3994">30276 15290 1081,'-3'-3'197,"3"3"-53,-3 0-134,3 18-10,1 15-10,2 33 10,2 95 39,-4 98 81,-7 48 6,3-54-35,-5 9-31,5-1-6,5 64-28,1-54-14,5-34-11,-5-19 11,-3 5-10,0-23 10,0 4-11,3-20-2,0-28 1,5-39-1,-5-74-62,1-13-33,0-11-91,2 19-104,20-40-296</inkml:trace>
  <inkml:trace contextRef="#ctx0" brushRef="#br1" timeOffset="410705.491">32230 14265 826,'0'0'189,"0"0"-93,0-1-75,0 1-21,0 1 2,0-1 43,0 0 39,0 0-24,0 0-32,0 3-16,0-3-1,-3 1-11,3-1 2,0 0 11,0 0-2,0 1-1,0-2-2,3 1 4,-3 0-11,0-1-1,0 1-111,0 0-223,-7-14-335</inkml:trace>
  <inkml:trace contextRef="#ctx0" brushRef="#br1" timeOffset="414405.7026">6469 16693 1323,'-2'-7'175,"1"4"-26,-2-9-107,3 12-42,-2 4-17,1 0 4,-1 1-5,-1 8 18,-2 14 22,-8 20 44,-9 21-21,-11 22-21,-28 68-7,-6 13-11,52-132-6,4-12 0,-7 27-38,10-32-34,9-15-25,9-9 5,9-3 79,9-8 13,12 1 5,11-3 1,-2 3-5,-4 5 4,-5 4-4,-10 4-2,-3 5-5,-11 7-11,-8 8-1,-10 9 7,-15 11 10,-8 16 1,-15 4-10,0-3 4,1-12 5,9-15 1,12-13 1,6-10 16,9-7 8,3-1-22,3-1-3,3 1-34,9 0 28,8 1 6,17 3 14,5 1-13,5 1 5,-6 7-6,-12 7-9,-8 9-9,-16 9 18,-16 7-11,-17 11-16,-14 12 20,-15 8 6,-5 6 0,8-12 0,9-13-5,20-27 6,15-19 6,14-12 38,12-12-7,11-10-7,15-8 8,9-14-19,4-3-8,1-4-4,0 7-7,-9 8-24,-9 5-99,-10 5-174,-9-23-263</inkml:trace>
  <inkml:trace contextRef="#ctx0" brushRef="#br1" timeOffset="414631.7156">6865 17232 663,'0'-8'872,"0"7"-731,5-2-136,10 13-4,8 5-1,12-4 1,7-9 8,6-8-1,10-14-8,13-12-18,4-6-102,0-7-36,-7 3-21,-22 15-26,-19 15-37,-24 24-31,-74 118 118</inkml:trace>
  <inkml:trace contextRef="#ctx0" brushRef="#br1" timeOffset="414821.7264">6891 17748 467,'-2'3'314,"2"-6"188,-1 0-320,19-6-139,10-10-13,18-5 20,17-4 8,7 2-11,7 4-25,1 5-21,-4 1 8,-13 6-9,-14 5-12,-21 1-69,-10 1-40,-11-5-11,-16-55-204</inkml:trace>
  <inkml:trace contextRef="#ctx0" brushRef="#br1" timeOffset="415013.7374">6891 16855 1027,'0'3'246,"7"8"-229,10 13-16,12 19-1,15 24 27,8 25-9,33 73 1,5 44 10,-4 21 22,-29-88-23,-1-19-16,-30-80-12,4-10-61,2-11-157,127 26-130</inkml:trace>
  <inkml:trace contextRef="#ctx0" brushRef="#br1" timeOffset="415201.7482">7708 17603 1025,'-25'8'257,"-1"13"-101,-24 23-90,-2 24-20,-33 67 23,51-85 2,-32 48-5,-3-8-27,5-8-20,13-19-4,15-22-15,15-20-37,17-32-95,32-144-390</inkml:trace>
  <inkml:trace contextRef="#ctx0" brushRef="#br1" timeOffset="415357.7571">7229 16790 1053,'-8'-6'188,"3"5"-4,-4-6-95,6 10-62,3-2-26,2 2-1,1 4-11,4 8 10,12 4-14,10 11-159,93 48-281</inkml:trace>
  <inkml:trace contextRef="#ctx0" brushRef="#br1" timeOffset="417356.8714">7993 16723 1064,'0'0'198,"-2"0"-95,2-3-79,0 3-23,0 3-1,0-2 13,0-1 4,2 3-10,3 4 2,4 4 20,1 6 11,2 8-4,-1 12-7,-3 10-10,-1 7 5,-3 12-7,-2 12-7,3 1-1,1-7-3,4-14-4,3-23-1,-6-18 0,-1-8 1,-3-6-1,-1-3 1,-2 3-2,0-2 1,0 5-1,-2-3 0,2 0-5,2 1-17,-2-4-50,3 0-20,-2-6-4,4-11-30,2-22-97,-1-23 62,0-21 106,0-10 55,-1 5 58,-1 17 56,0 20 12,1 22-33,5 15-50,1 6-34,8 4 3,8-2-6,6 5-4,4 1 5,2 7 26,10 3 35,2 7-1,-4 9-19,-3 8-19,-7 9 1,-17 0 0,-7 8-11,-14-2 1,-14 7-13,-9 4 14,-12-1-3,-12-3-18,-10-2 0,-6-14-13,-5-8-1,8-11 1,6-17 12,13-14 1,14-9 0,14-9-18,12 4-14,13-5-2,10 2 32,9-2 1,5 5 1,-3 4-1,-1 7-1,-4 7 1,-7 3 0,-4 7-8,-8 4-2,-7 2-11,-7 8 8,-12 5 14,-7 5 9,-3-5-9,4-5 0,7-8 5,8-8 7,8-2-12,2 0 0,8-2-26,4 4 25,7 3 0,10 1-1,-2 2 1,4 0 1,-4 2-6,-7-2-20,-2-3 1,-8-2-19,-4-3-4,-14 3 6,-10 1 18,-20 8-1,-17 6-11,-55 25-3,-40 8 19,-8-2 20,119-43 14,14 1 60,9-6 26,-13 5 19,22-9-21,21-4-97,16-3 21,17-9-10,23-1-5,52-9-1,21 7-5,4 14 0,-51 0 8,-11 16 1,-47-6 2,-3 0-4,-4 0-1,27 0-7,-11-6-15,-17 0-66,-16 0-43,-18-4 55,-16 5-105,-19-1-57,-24 8 63,-50 13 120,-27 21 46,99-22 2,8 0 84,-30 13 60,14 0-7,18-6-35,15-1-32,8 4-7,6 3 8,1 4-35,2-2-2,3-5-10,-2-7-9,4-9-15,-1-6 0,5-10 0,6-10 23,17-20-23,15-19-1,12-18-38,9-2 24,-4 11 8,-17 20 7,-19 23 0,-17 21 8,-13 21-8,-13 13 73,-4 20-25,-10 11-18,-8 10-16,-7 5-13,0-9 8,8-18-3,13-23-5,12-17-1,9-13-18,3-12-36,0-10-36,3-9-37,3-7 68,-2 2 47,-5 11 12,1 12 15,-6 7 6,3 6-2,0 6-12,-1 4-6,1 13 10,1 9 42,5 15 13,3 6-18,6 1-24,2-2-9,4-3-8,0-5-1,-4-8-4,-7-6 5,-5-8 2,-8-13 5,-11-3 19,-10-3-17,-10 0-8,-8-6-8,-4-8 0,4-12 1,5-5 5,8 1-4,13 5 29,12 8-31,12 5-9,16 2 3,9 2 6,14 3 0,2 6 0,0 2 1,-3 4-1,-3-2 0,-11 0 0,-10-2-49,-14-1-20,-11 0 3,-18 8 51,-15 3 14,-18 7 0,-14 9 1,-6 1 7,3-2-6,7-4 16,17-9 35,19-8 11,16-6 5,11-4-68,10 0-2,10 0 1,16-10 1,14 0 27,12-6-14,9-3 2,0 3 11,-2 1 8,-11 11 4,-6 4-23,-9 2-14,-5 4 17,2-1-12,-3 4-6,-2-12-36,-2-4-75,2-9-69,6-18-153,71-138-351</inkml:trace>
  <inkml:trace contextRef="#ctx0" brushRef="#br1" timeOffset="417883.9016">9160 17603 1080,'-3'0'343,"3"0"-154,0 0-189,13 0 14,17 0-14,20-9 87,66-20 18,55-25-53,24 1-31,-56 19-1,-26 11-1,-16 5 4,-59 13-2,-7-1-9,-5 6-6,23-3-5,-19 5 6,-15-2-7,-8 0-12,-10 0 12,-1-6 20,-6-3-17,-5-13-3,-12-17-41,-11-10 2,-6-13 0,-7-5 21,-6 5 17,5 10-7,3 11 1,9 15 7,7 10 9,11 9-7,8 4 8,11 3-10,6 3-6,8 8-21,11 4 26,14 11 1,16 12 7,13 4 2,7 10 3,-5 13 0,-4-1 3,-15 7 10,-16 1 14,-11-5-1,-17 2-11,-6-5-11,-13-1-5,-16 1-1,-5-2 7,-9-5-11,-3-8-6,6-10-26,6-13-71,10-14-112,-4-72-152</inkml:trace>
  <inkml:trace contextRef="#ctx0" brushRef="#br1" timeOffset="418502.937">10967 16545 1729,'0'0'229,"3"3"-229,9 11-13,0 14-22,1 8-50,-7 9 2,-18-2 50,-12-1 33,-13 5 1,-9-2 17,-8 2-13,0-8-5,14-8-9,15-15-16,15-10-5,21-21-132,24-15-132,18-15 105,63-39 144,20 6 45,-94 60 48,-9 10 15,29-11 15,-14 15 18,-15 9-11,-9 9-23,-9 1-10,-9 5 2,-6 5 9,-10 1-10,-13 12 13,-14 5-30,-14 10-15,-10-2-12,-3-4-3,5-8-5,12-12-1,11-13-23,6 0-49,5-10-66,-2-4-30,4-4 15,6-6 111,8 6 42,5 1 85,5 4-35,6 8-43,4 11 56,6 18 35,7 18-23,3 15 13,0 12-7,6 4-33,-9 2-7,-4-1-20,-10-4 0,-7-3-2,-12-9-2,-5-9-7,-2-14-2,1-16-8,6-17-13,2-17 12,2-21-83,2-23-124,1-30-175,12-219-168</inkml:trace>
  <inkml:trace contextRef="#ctx0" brushRef="#br1" timeOffset="418806.9544">10936 17341 376,'-2'-28'300,"-1"8"-42,0-15-48,0 18-73,3 8-55,9 3-61,15-5-15,21-15 3,65-33-7,39-15-1,-16 21 5,-93 43-6,-7 7 41,-3 3 34,26 5-24,-18 14 0,-13 19-14,-14 20 17,-14 25 35,-18 72-7,-27 42-35,-4 3-23,29-75 9,19 0-15,2-10-9,5-83-2,0-5-6,2-7 0,4 25 0,1-11-1,-4-17-29,1-3 12,-11-14-2,-9-19-43,-5-13-139,-14-22-106,-76-192-257</inkml:trace>
  <inkml:trace contextRef="#ctx0" brushRef="#br1" timeOffset="419137.9733">11168 17403 717,'-6'-3'224,"5"-2"-31,-2 1-53,3 3-58,4 2-44,13-1-25,8 0 5,17-1-1,11-6-5,7-4-12,-8 1-41,-13 0-41,-18 10-2,-18 8-35,-24 12 91,-18 17 28,-17 14-1,-19 10-8,-4 9 8,3-3 1,18-10 47,24-18 72,21-20-37,23-7-4,14-8 35,17 0 13,13-4-45,12-5-26,-1-6-28,2-8-27,-10-2-4,-9-1-50,-14-5-51,-15-4-57,-8-8-92,-14-9-104,-45-88-188</inkml:trace>
  <inkml:trace contextRef="#ctx0" brushRef="#br1" timeOffset="419317.9836">11306 17215 372,'-7'-2'458,"4"0"-231,-1 2-94,4 8-100,1 14 38,1 16 73,1 22-8,-2 24 8,6 77 0,-9 51-63,-13 18-30,3-84-30,7-15-10,7-23-11,6-68-77,6-16-146,9-14-116,102-59-328</inkml:trace>
  <inkml:trace contextRef="#ctx0" brushRef="#br1" timeOffset="420275.0383">12284 16285 1239,'0'6'216,"4"6"-191,0 15-23,0 22 44,-2 24 23,-4 9 9,-6 8-22,-2 2-19,-2-5-17,6-14-13,2-13-7,2-20-25,2-13-74,2-11-62,-2-10-8,0-8 92,0-14 56,0-19-153,8-20 63,9-23 41,13-15 52,15-1 18,11 4 45,3 15 44,-3 20-19,-5 18 35,-5 17 17,-5 17-59,-4 10-35,-7 13-13,-4 4 29,-3 9-7,-4 4 20,-8 8 24,-7 0-31,-7-2-20,-7 2 9,-11-3-8,-8 1-16,-5-2 0,-6-2-15,-3-4 0,-1-7-39,0-10-6,6-11 6,3-14 20,8-11 8,9-9-5,14-6-40,17-5 17,17-5 24,11 1 15,7 7 0,-2 9-1,-4 5 0,-8 11 0,-15 9-9,-5 2-25,-17 9-23,-10 8 32,-11 9 17,-13 7-57,-10 5-10,-2 0 26,6-6 35,16-12 7,13-12 7,12-1 1,12-5 0,4 4 10,9 5 17,4 1-3,5-3-6,0 3-9,1-1 0,-6-2-9,-8-2-30,-10-2-26,-13 0-25,-12 6 81,-20 10 2,-27 14-2,-72 39-27,-46 21-6,23-8 21,125-72 12,16-10 56,10-4 56,-12 6 71,21-11-78,25-10-64,20-13 26,69-36 14,51-23-13,0 29-35,-77 44-21,2 4-11,1 12 22,-4 0 10,13-8-17,1 4-10,-19-7 1,-56 7-7,-9-3-58,-5 3-71,5 0-65,-28 0-53,-103 10-203</inkml:trace>
  <inkml:trace contextRef="#ctx0" brushRef="#br1" timeOffset="421178.09">12672 17330 679,'-1'1'546,"0"-1"-390,-1 8-104,2 5-23,-3 6 65,-4 10 4,-6 3-13,0 1-44,-1-8-26,-1-6 1,8-11-5,4-5-2,0-6-6,4-7-3,5-13-116,14-16-53,11-20 40,17-14 34,13-4 65,1 9 30,-4 17 40,-18 25 10,-14 22-19,-9 14-11,-14 19 37,-6 13 18,-12 14-5,-6 10-19,-13 2-21,-3-3-12,-2-12-6,4-12-7,10-16-5,4-13-36,9-12 3,3-9-37,-7-13-40,1-10-5,4-1 49,0 6 66,0 6 34,7 12 32,1 8-30,6 2-36,-2 7 6,8 7 6,7 13 51,8 11 15,8 16-33,5 6-12,2 4-7,-6-1-10,-8-4-7,-11-4-1,-11-7 5,-11-4-1,-8-6-1,-4-10-1,-5-8 1,-5-14 8,-3-9-5,-7-11-4,0-9-9,-4-18-1,5-5-41,6 3 24,11 0 17,12 20 30,6 5-22,14 11-8,10 0-1,19-4 0,17 1 1,14 1 0,1 2 0,-3 5-12,-12 1-18,-18 4-15,-15-1-11,-18 4-28,-16 6 35,-18 10 35,-23 16-20,-63 34-53,-29 5 27,101-56 34,7-11 26,-29 13 12,24-10 60,20-8 48,18-6-12,8 0-81,13-4-15,10 4 62,15-2-16,11 0-19,9 4-19,2 5-4,4 4-7,-2 12 17,2 5-13,-8-5-7,-6-5 5,-10-15-1,-5-13-10,-5-7-34,-10-8-40,-6-11-140,-14-3-234,-47-44-406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25:44.21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3040 3885 1027,'-5'-3'137,"1"1"-74,0-1-32,4 1-31,0 2-19,1 0 19,-1 0 20,0 0-8,0 0-10,0 0-2,2 2-159,1 1-122,19 7-2</inkml:trace>
  <inkml:trace contextRef="#ctx0" brushRef="#br0" timeOffset="2417.1382">3212 2575 319,'0'0'210,"0"0"-99,0 0-64,0 0-8,0 0 1,0 1-8,0-1-10,0 0-10,0 0-12,0 3 0,0 0-33,0 3 11,1 4-46,5 4-82,6 19-51</inkml:trace>
  <inkml:trace contextRef="#ctx0" brushRef="#br0" timeOffset="3220.1842">4471 2102 193,'0'0'91,"0"0"-91,0 8-72</inkml:trace>
  <inkml:trace contextRef="#ctx0" brushRef="#br0" timeOffset="4637.2652">4397 1940 273,'0'1'76,"0"5"-46,1 4 8,-1 4-1,1 1 22,3 4-7,-3-3-14,2 8-19,-1-2-2,-1 5 11,0 3 8,1 6 5,1 6-4,-2-1 2,-2 11-13,1 4-7,-3 1 2,3 5-13,0-1 8,0 4-2,0 2 59,0 1-2,-3-1-26,2-2-18,1-3-9,-2-6-12,2 0 13,0-1 1,0 0-19,0 2 11,0-1-4,2-1 1,-1 1-2,-1-3 8,-1 5-4,-1 0-5,0-2-6,0-6 14,-3-4 8,2-2-5,0-6-5,1 0-11,-2-7 7,1-3-2,0 7 3,2 4-2,-3 5-6,3 2 5,0 1-4,-1 6 16,0-2-12,1 2-6,-2 0 9,0-2-9,-4-2 0,2-1 1,1-6 9,-1 1-10,2-8 1,-2-3 1,2-2-2,3 1-1,-1 6 1,1 8 0,0 4 0,-3 3 11,2-2-11,-1-1-7,1-4 7,-1-3 5,2 0-4,0-2 0,-1-4 0,1 1 1,-2-6-2,-1-4 0,3 5 1,-2-1 1,1 10-1,-2 4-1,0 8 0,0 6 0,-4-2 9,0 0-7,3-6-1,1-8 8,0-6-7,0-2-2,0-3 12,3-1-11,0 1 1,-3 9 4,0-3 1,-1 4-7,3 5 0,-4 0 0,1 2 1,0-1-1,-2-2 12,-2-6-12,2-1 6,2 0 2,-1-1-7,0-4-1,3-2 0,-2-2 1,1 5 8,1 2-9,-1 4 1,3-4 0,-2-1 7,0-5-2,1 2-3,0-1-2,-3 5-2,2 3 27,-2-3-25,1 1 7,0-6-8,0 2-6,-1 3 6,0 0 1,1-2 9,0-3-8,1-1 4,1-13 1,-1 1-6,4-4-1,-2 6 1,1 2 5,-1 2-5,0-1 0,-1 2-1,1 0 0,-3 8-13,1 6 12,-3 9-8,-5 7 9,3 6 11,-3 4-11,3-1-40,0-13 40,-1-11 1,5-21 8,0-6 5,1-7-14,1 0 1,0 5 10,1-1-2,-2 11-8,4 1 0,-1 17 0,4 9 1,1 15-2,0 9-26,-3 5 26,-8-5 0,-1-11-4,-2-16-9,4-15 12,0-22-34,-3-24-78,-29-146-748</inkml:trace>
  <inkml:trace contextRef="#ctx0" brushRef="#br0" timeOffset="6665.3812">3355 6563 265,'0'0'201,"0"0"-117,0 0-43,0 0 38,0 0 28,1 0 17,-1 4-13,0-4-52,1 0-47,3 7-11,0-4 7,5 3 1,3 1 7,6 1 1,3 0 17,9-2-7,7-2 15,6-1-15,4-2 3,5-1-7,4 2 5,4-2-14,4 2-5,4 0 0,9 2 4,1 0 14,46 3 0,6 2-4,-5 2 13,-42-5-17,2-3 10,0-2-13,2-2 8,0 1 2,-50-3-5,0-3-9,-4 5 6,37-3-18,0 1 1,-3 3 1,5 0-2,1 0 10,3 3-4,-3 1-4,-1 6-1,-1-5 11,-7 3-3,2-2 6,-2-3 4,-1 3-8,0 1-10,0-4 13,0 4-7,2-6-6,-8 1-1,0-4 0,-3 1 0,-4 1 8,0-3-8,-3-3 0,-1 5 5,-1-3-4,-2 1 0,-5 3 5,0 0-6,-2-2 0,-2 4-6,-2-2 6,0 3 1,-1-2 0,2-1 0,0 0 7,-3-1-7,4-2 5,2-1-6,1 4 0,3 0-18,1 0 18,1 0 1,-1-2 5,0 4-6,0 2-1,-2 3 0,4 0 1,-4-4-1,-3 0 1,0 1-1,-3-1 1,2 3-18,-2-6 18,-3 0 1,1 0-1,-1 0 0,-4 3-2,2 1 2,2-1-2,-2 1 1,4 1 1,0-2-1,0 1 1,-1 2 0,3-4 1,1-2 0,-4 0-1,-4-2 1,0-1-1,-5 0 0,-5 6 0,-6-3-1,2 0 0,-5 3-8,-3-1-2,-2 0 10,-2 0-12,-1-2 12,0 2 0,0-2 1,-1 0 0,1 2 15,-2-2-3,1 0-11,-1 0-1,2 0-108,0 0 90,0 0 17,0 0 0,0 0-1,0 0 1,-1 0-13,-1-2 5,-4 0-24,-5 0-96,-4-5-61,-2 0-56,-3 0 9,3 0 90,5-4 61,2 3 85,6 6 1,0-1 19,4 3 14,-2 0 26,2-3 22,-1 3-5,1-4 7,-3 1-11,3 0 6,0-1-24,-2 2-23,1 2-20,-2 0 10,1 0-3,2 2 0,-1 1-8,1 1-9,-2 6-1,0 0 12,2 10 12,2-2-8,1-1-8,2-2-8,2-5-10,4-3 10,1-5 0,1-4-1,0-2 8,-2-4-1,-2-1 11,-5 2 5,-2-3-1,-4-4-6,-2-3-15,-5-6-9,-1 8-22,-1 0 31,1 9 18,1 8 16,2 4-26,0 8-8,1 8-1,-1 5 1,2 4 0,0-5 2,5-3-2,4-12-1,-1-4-15,0-5 8,3-6-1,1-4 9,7-13 32,5-10-32,1-7-38,-4 1-2,-7 7 40,-9 15 9,-7 7 57,-5 12-24,-1 4-9,-4 3 4,-2 5 11,3 0-9,3 1-16,1-2-13,5-2-10,2-2-43,4 2-148,-14 14-435</inkml:trace>
  <inkml:trace contextRef="#ctx0" brushRef="#br0" timeOffset="7618.4357">5863 6932 123,'0'-1'737,"0"-1"-547,2-2-83,-1 1-38,5-1-33,0-2-17,6 0 7,1 0 14,1 5-14,5 2-14,-2 4-2,6 4-9,1 9 8,3 7 8,4 7 47,-4 8-17,3 8-28,-7 1-5,-6 2-7,-6-2 4,-5-4-1,-5-4 4,-4-3-7,-1-5 5,-2-8 8,1-8-8,2-7-2,3-6 7,0-5 10,0-5 16,2-4 26,2-11-49,0-20-20,7-17-6,8-18-8,5-11-5,5 3-25,2 6 5,2 13 29,-2 18-5,-1 13-51,-3 9-18,-6 14-14,0 3-38,-7 12-155,-3 34-201</inkml:trace>
  <inkml:trace contextRef="#ctx0" brushRef="#br0" timeOffset="7918.4529">6506 7294 947,'2'6'268,"1"6"-211,8 5-42,-5 8-5,4-2-10,1-10 0,1-8-8,-3-6-13,4-9 21,4-11 53,4-4-20,-2-11-6,-2 1-17,-8 9-2,-9 7-8,-6 5 105,-5 10-32,-8 5-8,-6 10-44,-8 7-21,-3 9-4,1 8 3,8-5-31,14-7-106,16-9-207,76-20 20</inkml:trace>
  <inkml:trace contextRef="#ctx0" brushRef="#br0" timeOffset="8687.4969">8096 6680 607,'0'-1'53,"-1"1"-53,1 0-47,0 1 18,-2 3 29,2-2 45,-1 1 33,-2-2 19,3 1 35,-2-2 21,2 0-3,-2 0-39,2-2-34,0 2-37,0 2-40,-3-4-28,-1 2-289,-15 4-267</inkml:trace>
  <inkml:trace contextRef="#ctx0" brushRef="#br0" timeOffset="8970.5131">8038 6653 562,'-4'0'103,"1"0"-74,1 0-19,0 0 32,0 3 32,2-3 19,0 0 16,0 0-23,0 0-49,2 0-37,-2 0-21,2 4-211,-6-7-300</inkml:trace>
  <inkml:trace contextRef="#ctx0" brushRef="#br0" timeOffset="11373.6505">8054 6806 270,'-2'-1'282,"2"1"-125,-2 0-35,0-3 7,1 1-14,-2 0-17,-3-5-1,2 0-50,-3 0-1,2 3-14,-1-4-13,0 0-1,-3 1-9,-2-2-8,-2-1 7,1-3 8,-3 0 5,0-2 15,-1-2 21,-5-3-10,3-2-19,-3-1-8,1-2-11,-3-5 0,3 3 10,-1-3 16,-1 4-5,-2-5-12,1 0-2,-9-7 2,-4-4-12,-9-6-5,-5 4 14,-1 4 9,5 1-1,0 6-22,5-1 11,1 1-6,3 1-6,1 3 1,2 0 1,-1-4-1,2 3 0,2-4 7,-6-2-7,1-6 5,-1-3 0,-2 0-5,0 0-1,-1 2 8,-1 5-2,0 2-5,-3 2 5,6 2-6,0-1 1,4-3-1,0-6 0,-4-2 1,1-8-1,1 3 1,-1-5-1,4 5 1,-3 4 0,5 5-1,1 6 1,6 5 0,0 2 0,3 1 0,2-2-1,2-1 0,0-7 0,0-3 5,-1-6-5,-2-3 0,-2-1 6,-1 1-6,1 9 0,-1 5 6,0 1-6,3 4 0,-1-2 0,0 1 1,5 1-1,-2-1 1,1 3-1,0-2 1,0-2-1,-2 0 0,3 3 0,2 1 1,-2 0 0,3 2 0,0 3 0,-2 1-1,5 2-1,-2 6 0,1-4 0,2 3-5,-2 2 5,2 0 0,0 1 1,1-3 0,-2 3 0,2-1 0,-1-2 0,-1-4 0,-5-7-1,-1-1 1,-1-3 0,-1 3-1,3 6 1,-3 3-2,3-1-4,0 6 6,0 1-1,2-3 1,3 5-1,-1 0 0,-2-1 0,2-2 1,-3 1 1,0-6 0,-2-4-1,-2-3 1,-4-4-1,-2-6-1,-3-5 1,-6-4-1,-1-2 0,-3-6 1,3 8 0,4-2 0,-2 0 0,2-3 0,1 7 5,4 4-5,0 5 0,5 5-1,-2 0 1,3 1 1,2 1 0,0-1 0,1 2-1,0-2 1,4-3-1,1 3 0,1 0-6,1 4 6,3 3 1,2-1-1,-3 1 0,0-1 0,1-2-1,-8-3 1,8 1-13,-3-1 12,-1 2-17,-1-3 17,-4-3 1,2 1-6,1 1 6,-2-1 0,1 5-6,-1-7 4,-1 2 1,4 1 1,3 2-1,-2 5-5,2-2-22,0-3-1,0 3 22,2 1 5,3 3-4,-2 4 5,3-1 0,-2 7 1,-2-2 1,0-2 0,2 3 0,1-1 5,-2-2-6,1 1-1,-1-3 0,1 3-4,-2 0 5,-1-2-1,1 2 1,-1-3 0,0-1 1,0 4 0,2 1-1,-1 4 1,3 0 5,0-1-4,1 6-3,1-3 1,1 2-1,0 2 1,0 2-1,-2-2-11,2 0 0,0 2 2,0-2-4,0 0 8,-1 2-4,1-2 10,0 0-1,-3 0 1,3 0 9,-1 0-8,1 0 12,0 0-12,0 0-1,1 0 0,-1 0-24,0 0-81,3 0-132,-2 5-101,4 10-134,6 59-29</inkml:trace>
  <inkml:trace contextRef="#ctx0" brushRef="#br0" timeOffset="12101.6922">4196 8055 57,'0'0'42,"0"2"19,0-2-1,0 3-1,-2 4-13,-2-3-17,-2 2-29,-16 33-83</inkml:trace>
  <inkml:trace contextRef="#ctx0" brushRef="#br0" timeOffset="13684.7827">4135 8129 334,'-1'-5'129,"-1"3"-123,1-2-6,1 1-24,-2 3 23,2 0 1,-2 1 0,2 5 12,0 4 32,0 4 25,-1 5-6,0 0-9,-1-1-15,0 0 16,1-3-1,1-3-16,0 4-20,1 1-6,1 8 6,-2 8 9,2 6 18,-6 6-8,2 4-11,-3 2-10,-2-3 5,-1 0 12,0-3-4,0 2-2,-2-3-9,7-3-12,-2-7-5,5-2 0,-1-2 0,1-3 0,0 0 2,0-1-2,1-4-1,-1-9 0,2-1 0,-2-8 4,0 0-4,0-1 0,3 0 1,-3-3-1,1 0 0,1 3 0,-2-3 1,0 0-1,0 0 0,0-3-1,0 3 1,3 0-14,1-6-20,3 2 34,8-9 6,10-7 45,10-8-38,3-4 11,4-2-9,-3 2-5,0 1-10,1 5-6,-1 3 2,9-5 4,2 5 21,6-4 1,3-5-2,3 0-7,-3-1 7,-2-2 2,-5 0-22,-3 1 9,-5 1 4,3 0-12,-5-1-1,3 1 2,-3 3 5,0 3 1,-1 2-7,-2-1-1,2-1 1,-1 1 1,0-1-2,4-2-6,6-1 6,1-3 6,1 3-5,0 1-1,-1 2-7,1-3 7,6 0 0,-4-3 1,0 2 6,-5-3-7,0 3-7,-8 4 7,-7 1 6,1 3-4,-3 5 4,1-8-6,-4 4 0,6 2-2,2-2 2,1 4-1,1 4-32,5-2-16,-4 1 49,1-4 1,0-2-1,0-3 1,-1-1 8,2-1-3,0 0-5,-3 0-1,5 3 7,-4 1-6,-2 4-1,-3 3-1,-3 3-1,1-4 1,-4 4 1,0 2 0,-2-4 1,-3 3-1,-2-4 1,-2 3-1,3-5-6,-3 4-33,3-2-8,3-3 28,1-2-2,3 7-9,0-1 13,-4 2 7,1 4 9,-5 2 0,0 1-5,-6 1 6,-1 0 11,-2-2-5,0-1 1,2 0-7,1-1 0,0 1-7,1 1-8,0 2 15,0-6 7,-3 4-5,-2-1-2,2 2 1,-5-1 0,3 3 0,4-3 0,7-5-1,1 2-7,5-5-38,4 2 30,1-2-12,-3 1 9,-6 3 17,-2 4-29,-5 2 22,0 3 8,-4-3 14,1 4-5,-2-1 1,-4-1 10,-1 1-2,-2-2 0,1 0 0,-3 0-2,-1 2 4,-1 1 4,-2 0 16,-2 1 20,2-1-7,0 3-22,-1-3-5,1 0-2,0 0-3,0 0-10,0 0-10,0 0 6,1 0-1,-1 0-6,0 0 0,2-3 0,1 2-6,0-2 6,3 2 5,2-3-4,0 2-1,-3 0 0,-4 1-19,-1 2 5,-1-1 1,1 2-109,-3-2-208,-21-8-151</inkml:trace>
  <inkml:trace contextRef="#ctx0" brushRef="#br0" timeOffset="15015.8588">2370 7253 1153,'0'0'239,"0"0"-137,-4-2-72,4 4-18,0-2-2,0 4 8,0 6-17,0 3 14,0 12 9,4 13 7,-8 14 10,0 18-11,-7 8-3,-2 11-14,-7 8 5,2-4-17,-1-7 1,3-14 10,5-11-11,3-19 0,5-10-1,5-9-9,-1-11-9,4-7-6,2 1 0,7-4 13,7-2 2,6-2-1,11-8 10,6-3 31,6-10 8,0-2-24,-5 6 17,-11 1-11,-10 7-20,-10 8-1,-6 2 0,-7 1-9,-2 1 9,-1 1 5,1-1-5,-2-1-38,1 3-34,2-3-61,2 0-110,25-21-457</inkml:trace>
  <inkml:trace contextRef="#ctx0" brushRef="#br0" timeOffset="15358.8785">2796 7770 814,'2'-3'184,"-2"3"-139,2 0-45,-1 0-45,-1 3 27,2-2-6,-2 5-5,0-3 29,1 2 1,-1 0 27,2 4 1,-1 0 32,1 8 20,1 3-3,-2 6 20,1 11-10,-4 0-38,1 4-4,-2 1-17,-2 5-13,1 0-14,-1 1 14,-2 0-15,1-5-1,3-8-30,3-9-72,0-16-89,0-14-40,6-89-148</inkml:trace>
  <inkml:trace contextRef="#ctx0" brushRef="#br0" timeOffset="16081.9198">2406 3341 770,'0'2'334,"3"2"-316,-3 6-18,0 8 0,0 5-1,-4 8 1,-5 5 44,-5 8 3,-5 6-25,-4 3 11,-3 1-12,2-2-9,1-6 2,5-5-14,4-1 9,6-8-9,5-5 0,0-9-6,6-3-11,3-9 17,3-3 0,7 0 11,10-3 16,8-6 7,6-6-2,1 1-7,2-3-8,-4 4-11,-5 0 1,-6 6-6,-11 2 0,-1 1-1,-5 2 2,-8-1-1,0 0 0,-2 0-1,-1 0 0,3 0-75,6 0-168,15-27-390</inkml:trace>
  <inkml:trace contextRef="#ctx0" brushRef="#br0" timeOffset="16487.943">2815 3696 822,'5'-1'146,"1"1"-116,8 0-29,3 1 1,-4 7 5,4 3 23,-7 3 17,1 0-16,-2 7-4,-2 4 6,-4 1 6,-3 4-16,-6 2-11,-9 3-5,-3 6-1,-9-4-5,2-3-1,1-11 0,7-5 0,7-10 10,6-7-2,4-1 20,1 0-13,2 0-15,1 2-5,5 1 5,3 2 0,8-1 5,7 2 1,1-2 14,0-4-1,-4-4-5,-1 1-7,-6 2-1,-5-1-5,-1 0-1,-4-2-51,-3 2-138,-2-5-128</inkml:trace>
  <inkml:trace contextRef="#ctx0" brushRef="#br0" timeOffset="20107.1501">9812 2474 1025,'-6'-4'153,"2"0"-19,-7-5-64,0 5-2,-6 2-52,-5 0-14,-10 8 2,-2 3-4,-2 6 2,6 4-2,3 4-1,7 3-6,5 3 1,2 11-2,0 7 8,3 6-1,2 10 1,1 5-8,4 9 7,7-9-6,6-3-13,0-17-5,7-13-17,0-12 41,5-11-7,4-17 8,5-14 12,9-24-12,12-15-70,1-23-167,89-168-322</inkml:trace>
  <inkml:trace contextRef="#ctx0" brushRef="#br0" timeOffset="20405.1671">10082 1674 481,'-4'6'466,"1"9"-457,-4 13-9,-1 15-12,-4 17 12,4 12 8,-5 16 5,-5 66 22,0 36 5,-4 34 13,-6-62 35,-13 13 16,7-11-50,7-23-24,11-39-15,16-78-15,1-7 0,4-7-72,2 10-18,10-16-21,5-14 25,3-24-97,60-169-510</inkml:trace>
  <inkml:trace contextRef="#ctx0" brushRef="#br0" timeOffset="20631.18">10406 2186 584,'-2'6'592,"4"0"-592,0 20-49,0 13 34,4 19 0,-7 16 15,-4 12 42,-8 60 49,-10 29-31,-12 11-25,6-65-10,19-73-2,0-9-11,3-16-12,-2 21-47,5-27-47,4-31 7,17-127-368</inkml:trace>
  <inkml:trace contextRef="#ctx0" brushRef="#br0" timeOffset="21067.205">10566 2247 819,'17'-4'108,"0"2"-75,19-3-18,5 8 4,-5 1 6,-5 12-25,-3 3-7,-12 9-28,-4 3 31,-9 6-2,-8 7 12,-9 1 37,-9 7-25,-14 0 17,-13 7-26,-9-5-9,0-7 0,13-14 5,17-14 12,19-16 43,11-3-60,12-6-47,11-1-2,10-2 23,14 0 26,5 5 0,0 8-12,-7 15 4,-10 7 8,-7 9 0,-11 3 3,-10 2 54,-2-2 15,-6 3-12,-8-5 55,-9-3 1,-10 2-7,-15 2-14,-13 0-26,-9-1-35,-2-3-15,7-8-19,16-9-40,14-13-112,15-11-142,37-96-518</inkml:trace>
  <inkml:trace contextRef="#ctx0" brushRef="#br0" timeOffset="21257.2158">11283 2654 1223,'7'-3'159,"6"3"-139,12-1-7,10 2 1,3-1-13,5 6-1,-1-3 0,-3 1-6,-6 3-78,-9-3-110,-4 1-29,-18 3-49,-32 24-253</inkml:trace>
  <inkml:trace contextRef="#ctx0" brushRef="#br0" timeOffset="21427.2256">11130 3109 880,'0'0'380,"4"0"-260,-3 3-120,4 3-47,5 1 47,10 8 12,14 5 20,12-1 8,14-6-7,7-5-24,13-8-9,48-8-46,-88 2-196,136-20-227</inkml:trace>
  <inkml:trace contextRef="#ctx0" brushRef="#br0" timeOffset="21773.2453">11988 3126 943,'0'0'258,"-1"3"-201,0-2-49,-1 6-8,2 11 0,-3 8 46,0 8 25,-3 4-29,-2 7-3,6 0-17,-2 0-4,4 2-6,6-3-12,8-5 0,10-4 0,13-8 31,19-11 32,63-17 43,49-47-56,10-26-10,-85 21-40,-61 31-117,-5 3-39,-15 0-63,18-17 35,-22 6-1,-65-43-301</inkml:trace>
  <inkml:trace contextRef="#ctx0" brushRef="#br0" timeOffset="21996.2581">12256 3002 572,'1'0'543,"1"2"-460,4 2-83,6 9-18,3 7 18,4 13 37,-2 15 21,0 11 28,-8 7 4,-6 7 7,-9 5 5,-7 4-42,-11 4-24,-2 1-18,-2-3-18,6-9-51,11-17-93,11-24-96,20-26-93,84-108-495</inkml:trace>
  <inkml:trace contextRef="#ctx0" brushRef="#br0" timeOffset="22365.2792">12724 3302 1580,'18'-4'177,"10"0"-151,68-15-26,68-25-12,25-9 4,-84 24-31,-66 17-18,-6 6 2,-16 4 13,19-6-26,-27 8-73,-27 9 36,-22 14 90,-19 10-130,-67 38-88,-18 1 67,114-56 166,13-10 27,-14 12 24,23-11-33,13-1-17,4 6 19,-4 9 79,-5 7 63,-4 13 1,-8 11-16,-7 14-18,-13 6-9,-6 4-49,-4-5-32,4-12-20,12-15-19,12-19-16,13-17-134,16-16-17,79-84-118</inkml:trace>
  <inkml:trace contextRef="#ctx0" brushRef="#br0" timeOffset="22533.2888">13139 3702 1113,'0'19'171,"1"0"-99,2 20-26,8 1-20,8 1-4,7-3 4,9-10-26,10-5-11,4-12-110,7-14-110,1-11 16,78-95-155</inkml:trace>
  <inkml:trace contextRef="#ctx0" brushRef="#br0" timeOffset="22920.311">12133 2500 207,'-20'2'183,"5"0"87,-12-1-44,11 5 25,10-5-65,4-1-89,2 0-67,2 3-30,2 3-45,9 3 30,11 10 15,19-1 32,26 7 8,81 3-7,67-14 50,47-22-29,-65-9-30,2-6-9,-34 1 4,-31 5-10,-36 4-4,-73 10-5,-14 2-32,-8 1-28,4-6-22,-26 0-16,-23-10-158,-26-1-94,-204-33-318</inkml:trace>
  <inkml:trace contextRef="#ctx0" brushRef="#br0" timeOffset="23230.3287">12724 1464 817,'0'10'62,"3"8"-61,2 19-1,-3 14 9,2 10 34,-12 6 31,-1 0 22,-4 3-38,-7 0-25,-8 7-12,-8 5 2,-6 1-4,-5-7-8,2-17-11,5-24-28,12-21 10,11-14 12,5-16-154,12-14-106,32-105-317</inkml:trace>
  <inkml:trace contextRef="#ctx0" brushRef="#br0" timeOffset="23635.3519">12772 1715 658,'1'3'121,"2"2"-98,2 5-23,1 16 0,-5 7 45,-1 10 36,-2 14 10,-6 8 10,3 5-32,2-3-32,2-14-37,4-12 8,1-17 4,4-9-12,-4-11 50,0-8 71,4-14 133,6-19-179,11-15-60,6-18-15,4-9-50,2-6-46,1-1 23,-7 7-11,-8 13 60,-9 17 24,-11 22 1,0 14 25,-6 12-26,3 6-32,-3 6 7,0 13 25,-2 11 31,-1 10-5,1 3 11,0 4-22,4-2 5,-2 3-5,0 4-15,1 3-62,-2 4-170,-5 86-131</inkml:trace>
  <inkml:trace contextRef="#ctx0" brushRef="#br0" timeOffset="23944.3695">13382 2021 1279,'0'0'243,"2"4"-243,1 10-37,1 4 7,2 7 28,-1 2 2,-1-5 11,0-10-5,-1-8-5,-1-4 14,2-4 21,2-9 15,3-12-33,-2-6-18,-3-6-9,-8 2-41,-8 4-34,-7 5 84,0 8 54,1 11 27,8 6-27,-3 6-54,-2 11-4,-8 7-7,1 12-68,-2 6-154,-6 55-341</inkml:trace>
  <inkml:trace contextRef="#ctx0" brushRef="#br0" timeOffset="24882.4232">13892 1527 653,'4'-6'187,"0"4"-124,8-3-43,0 5-11,4 1-8,-2 3 13,-3 4-4,-2-2-10,-4 2-6,-2 8 6,-1 3 34,-2 10 20,-2 7 38,1 8 4,-4 4-39,1 7-33,-5-3 1,3 8-5,0 0-2,-2 0-11,0-4-5,-3-7 7,2-11-8,4-17 12,-1-10 11,6-11 90,3-3 21,-3-10 14,2-9-149,2-15 1,7-14-1,11-9-10,8-4-6,9 4-1,1 5 5,-1 13-1,0 7 12,-3 1-14,-1 3-23,-2 6-50,-6-1-35,-9 13-18,-8 3-65,1 7-92</inkml:trace>
  <inkml:trace contextRef="#ctx0" brushRef="#br0" timeOffset="25197.4412">14253 2114 373,'2'22'183,"-1"3"-24,4 20-61,4 0-22,0-4-40,0-18-3,1-5-21,5-14 36,-1-5 53,5-10 58,9-16-50,2-12-55,-4-6-24,-1 0-22,-10 7 8,-6 9 19,-9 9 47,-6 10 5,-3 8-21,-6 6-49,-7 4-16,-2 6-1,-5 6-21,6 0-81,5-6-55,12-7-73,10-7 26,41-45-19</inkml:trace>
  <inkml:trace contextRef="#ctx0" brushRef="#br0" timeOffset="25476.4572">14864 1263 903,'0'0'244,"1"-3"-179,5 6-64,8-3-1,13 0 15,12 0-3,14-3 1,4-1 11,8 1-15,-2-1 3,-9 2-11,-14 2-1,-16 0-9,-11 2-75,-8-1-107,-14 2 26,-3-2 102,-9 2-130,-70 4-285</inkml:trace>
  <inkml:trace contextRef="#ctx0" brushRef="#br0" timeOffset="25841.478">15156 1280 178,'3'2'150,"-3"6"-100,0 7 10,0 7 61,0 8 8,0 7-3,0 6-4,-3 6-4,2 6-11,-5 14-43,-3 1-8,0 9-11,-2-1-11,-2 8-13,0-1 5,3-11 4,3-9-15,1-20-2,2-22-11,1-9 10,1-10 4,1-8 59,-5-7 62,-4-5-110,-3-12-26,0 1-1,2 0 11,7 9-5,1 6-6,6 8-16,3 4-40,13 0 22,10 0 34,16-2 6,11 2-6,5-2 0,2-1 10,-5 0 0,-9 1-9,-11 2 6,-13 2-7,-11 1-27,-6-2-74,-5 3-68,-3 0-152,-22 10-246</inkml:trace>
  <inkml:trace contextRef="#ctx0" brushRef="#br0" timeOffset="26250.5014">13707 2355 493,'-4'-1'164,"1"-2"-80,-3 3-35,-1-4-13,1 4 30,1-4 11,-1 4 28,2-2-26,-2 2-41,1 0-22,2 0-16,0 6-6,-1 1-108,2-1-96,4 4-61,10 6-49</inkml:trace>
  <inkml:trace contextRef="#ctx0" brushRef="#br0" timeOffset="26765.5309">13539 2485 159,'1'0'208,"-1"0"-43,0 0-34,2 0-38,-2 0-26,1 1-5,4 1-13,1 2 20,5 4 51,8 3-4,9 1-52,11-1-22,11 4-10,10-4-19,4 4-2,5 0-3,2 0-7,4 0-1,49 6 15,24-12 13,17-5 17,-54-7 11,1 2-31,-4 0-1,2-3-13,0 4-1,-24 0-1,-54 2-9,-2 0 1,-2-1 0,18 6 0,-13-1-1,-11-2 0,-10 0 0,-1-2 1,-5-4 9,0 0 13,0-3 13,3-2-2,4 0-14,-5 2-13,1 1-6,-3 0 0,1 4-1,-3-3 0,-1 6 0,0-3-12,-1 3-63,0-2-129,1 5-173,8-4-475</inkml:trace>
  <inkml:trace contextRef="#ctx0" brushRef="#br0" timeOffset="26909.5391">15896 2725 614,'-4'10'0,"-6"34"-518</inkml:trace>
  <inkml:trace contextRef="#ctx0" brushRef="#br0" timeOffset="27119.5511">15865 2882 357,'1'6'208,"1"-2"-53,1 6-44,3-6-47,-5 0 8,1-2-21,-2-2-13,2-2 14,-1-2 64,2-7 10,0-4-81,0-4-23,0 1 8,-3 6 56,-3 5 13,3 4-3,-2 6-45,1-3-51,-2 0-6,3 0-84,-3 5-113,-3 0-160,-36-4-379</inkml:trace>
  <inkml:trace contextRef="#ctx0" brushRef="#br0" timeOffset="29364.6796">16588 3539 127,'-1'1'777,"1"-1"-634,0 0-142,0 0-1,0 0-88,1 0-136,3-5-388</inkml:trace>
  <inkml:trace contextRef="#ctx0" brushRef="#br0" timeOffset="30655.7534">16342 3949 563,'0'1'237,"2"6"-168,-1 2-34,4 5 38,-1 4 43,4 3-14,-2-3-30,3-2 12,4 7-17,-1 3-22,1-4 0,4 1-15,-6-1-4,-1 0-13,4-3-5,-4-1 4,-3-6 0,-1-5-5,-2-3-1,-3 0 5,-1-8 16,2-2 55,2-8-16,7-21 0,4-18-66,3-25-21,14-68-42,-3-33-36,1-10-13,-17 77-10,-8 63 34,0 4 46,-2-2 7,4-32 35,-1 9 21,1 11 29,-5 19 19,-1 4-6,0 10-6,1 8-6,0 9-11,-2 3-10,1 4-17,-1 2-13,0 2-12,3 2-14,3 6 10,8 2 16,5 11 1,2 3 8,3 7 1,-3-1-2,6-2 1,3-2-2,9-2 16,11-5-1,11-3 4,17-10-14,51-8-5,16-8 2,9-12-1,-51 4-2,-10 4-1,1-1-5,12 5 0,14-10 0,10 5-1,3-5 1,-14 6 8,3 0-8,-1 3-2,4 1 2,2 0 0,-7-9 9,0 4-4,-9 2 5,-12-1 8,-59 9-16,-7 0 7,-7 3 3,23-2-12,-12 0 0,-10 2 7,-2-7-7,8 0-31,7-3 30,7-1-10,3-2 9,-5 2 3,-6 3-2,-13 2 1,-14 6-62,-14 3-73,-11 3 57,-15 3-52,-119 36-472</inkml:trace>
  <inkml:trace contextRef="#ctx0" brushRef="#br0" timeOffset="31796.8187">17113 3443 730,'-1'0'375,"-1"0"-183,1 0-89,-2 4-14,0-4-1,-3 3-8,-1 4-35,-4 5-24,-7 9-15,-5 10-5,3 11 14,-4 9-13,-1 5 10,3 4 6,2 0-8,4 1-9,4-8 4,3-4-5,3 0-9,7-8-16,9-8-23,4-4-41,5-9 1,10-2 14,4-15-56,6-6-73,2-11-79,59-50-257</inkml:trace>
  <inkml:trace contextRef="#ctx0" brushRef="#br0" timeOffset="32248.8445">17327 3637 931,'1'-3'220,"4"2"-124,2-3-54,4 4-7,10 0 26,1 2 11,6 1-48,2 6-13,-6 7 7,5-1 21,-3 6 1,-3-1-26,-4 1-10,-5 2-4,-8 4 0,-2 6 5,-5 1 13,-5 7 15,-7-1 10,-7 1-2,5-4-19,0-12-5,6-11-11,6-5 0,1-8 13,4-5 5,1-6 14,0-12-14,5-11-24,1-16-8,7-12 8,4-3-9,6-1-33,4 7 40,1 6-35,6 14 37,-1 7-2,-1 8-1,-4 11-22,-6 6-59,-11 6-65,-3 6-217,0 29-227</inkml:trace>
  <inkml:trace contextRef="#ctx0" brushRef="#br0" timeOffset="32599.8646">17856 3996 207,'0'6'856,"2"4"-798,4 3 25,-1 8-11,2 4 3,3 2 13,3-1-5,5 0-44,-2 0-25,8-6-13,-4-6 22,-1-9-23,-4-5 12,-4-7 8,1-9 6,-5-9-26,-2-13-12,-6-5-3,-4-2 5,-7 6 10,1 7 3,1 11 24,-1 6 12,0 9 25,3 4-19,-6 4-31,2 7-14,-6 4 1,2 3-1,-1 0-12,5 0-70,6-2-56,4-10-45,4-1-135,13-20-286</inkml:trace>
  <inkml:trace contextRef="#ctx0" brushRef="#br0" timeOffset="32967.8856">18249 3312 57,'1'0'1125,"2"3"-988,5 1-130,3 2 20,6 6 6,-3 1-15,2 1-18,-2 2 6,-4-1 8,-6 6-7,-2-2 8,-4-1-13,-8 3-2,-3 1-24,-8 0-6,-6 3 16,3-2 2,3-5 5,9-6 7,5-6 1,5-6 10,4 0-11,1 3-17,4 1 8,3 2 9,13 8 0,5-3 0,10 4-7,4-3-196,5 1-16,61 2-495</inkml:trace>
  <inkml:trace contextRef="#ctx0" brushRef="#br0" timeOffset="33165.897">18488 3871 486,'4'6'468,"8"-3"-419,12 3-26,13-6 89,17-4-28,7-8-15,6-5 5,-4 1-1,-11 1-40,-6 1-22,-16 4-11,-11 4-65,-8 3-98,-17-5-161</inkml:trace>
  <inkml:trace contextRef="#ctx0" brushRef="#br0" timeOffset="33428.912">18827 3469 1437,'-2'0'237,"2"1"-237,-1 5-92,2 10 43,-2 11 44,-3 17 5,0 7 24,-1 9 4,1 6 5,-2 6-10,-3-2-16,0 1 5,-2-4-4,1-7-8,1-6-2,3-12-44,6-8-85,0-5-184,20-7-394</inkml:trace>
  <inkml:trace contextRef="#ctx0" brushRef="#br0" timeOffset="33989.9441">19235 3565 1830,'0'-2'183,"4"0"-183,3-2-33,2 0 33,8 2 1,3-2 1,14 0 11,3-3-13,5-4 10,3 0 1,-2 3-11,-3 4-2,-3 4-2,-12 0 2,-7 0-2,-12 0-29,-5 0 12,-1 3 20,-1-2-7,1 2-19,0 2 6,-1 2 9,-3 5 3,0 2 9,-5 8 14,-5 5 5,-6 10-2,-12 10-7,-7 7 2,-11 10-3,-1 5-8,-3 4 11,11-11-11,10-7 0,7-6 0,7-12 0,6-7-1,4-12-2,8-11-26,2-3 7,2-8 3,7 2 18,9-6 34,13-4 38,14-7-37,3-4-13,3-3-8,-7 4-8,-6 5 1,-9 1-6,-11 8 0,-4 2-1,-7 4-24,-5 2-51,0 4-24,1 2-4,1 7-64,-1 1-92,4 24-301</inkml:trace>
  <inkml:trace contextRef="#ctx0" brushRef="#br0" timeOffset="34543.9758">19911 3285 1087,'1'-3'469,"2"1"-408,2-2-53,2 3 1,1 1-9,4 1-11,-2 5-11,3 6 7,0 9-3,-6 5 10,-3 6-8,-11 4 14,-12 2 2,-5 3 17,-12-2-7,-3-3-10,3-3 7,2-8-1,10-6-6,12-9 0,8-3-18,4-5-8,7-4 4,6 2 22,7 0 72,11 0 9,8-4-41,4 1-16,-4-1-24,-4 1-33,-12 0-127,6-6-346</inkml:trace>
  <inkml:trace contextRef="#ctx0" brushRef="#br0" timeOffset="34831.9923">20200 3363 826,'0'4'315,"0"2"-260,3 11-37,-3 9-12,2 8 12,2 6 41,-2 5-2,4 0 3,-3 2-15,0 0 3,-6 4-6,-4 3-14,-7 2 16,-11 9 8,-13 6-14,-11-1-37,-7-6-1,0-8-21,13-15-12,12-14-48,7-11-106,-17-16-291</inkml:trace>
  <inkml:trace contextRef="#ctx0" brushRef="#br0" timeOffset="35394.0244">20533 3137 1414,'8'-6'85,"2"1"-85,14-2-19,1-3 11,2 9 7,-9 5 1,0 6 12,-8 3 21,-1 9 2,-3 0-10,-6 1-7,-6 5-18,-9-1-21,-11 4 6,-9 0-64,-5 0-31,7 1-20,5-5-7,13-7 26,11-9-9,14-4 98,5-7 22,9-4 75,4 4 42,3-4-2,2 2-32,-6 5-7,-3 4-26,-5 10-1,-4-1 8,-7 9 26,-7 3-19,-5 2-4,-8-1 5,-6 0-23,-6-7-9,-9-2-33,-7-9-35,-1-7-83,0-8-101,-56-55-396</inkml:trace>
  <inkml:trace contextRef="#ctx0" brushRef="#br0" timeOffset="36211.0711">19863 2950 455,'0'-3'232,"3"-4"-160,3-4-40,1-3 44,3 5 59,-6 5 53,-1-2-40,-2 6-62,1 2-77,1 5-9,7 2 0,4 4 20,10 1 18,1 2 2,11-7 1,10-6-5,9-8-11,7-4-7,5-10-1,-3 4-8,-3-1-3,-9 3 0,-8 5-6,-7 6 0,-8 0 0,1 2 1,-2 0 0,1 0 0,3 0 0,3-1 8,1-2-7,0 1 4,-2 1-6,-11 1 2,-4 0-2,-7-3 1,-8 6 1,1-3-2,2 0 1,10 0 0,1-3 11,9 2-4,-1-3-8,3-2 1,-5 0 7,-10 0-7,-3 6-1,-7-4-23,-5 4-43,-9-3-78,-11 2-229,-115-11-583</inkml:trace>
  <inkml:trace contextRef="#ctx0" brushRef="#br0" timeOffset="37136.1241">16708 2563 280,'2'1'210,"6"1"-100,7 7-10,12-2 151,8 1-32,7 0-69,6-1-24,8-3-32,1-1-22,6-3 3,8-1-12,51-8-31,18-3-11,27-3-6,-46 0-9,9 0 6,19 0-2,12-3-4,14-2-6,-20 6 4,-3 0-4,-6 7 0,-5 7 5,-19 0 2,3 7 7,9 0-13,3-7 14,4 7-13,-7-4 5,-9-5-7,-13 5 1,-18-3 0,-58 0-1,-6-1 0,-6 1-14,26 0 4,-12-2-5,-11 1-9,-4-3-2,-3 0-5,-12 0-19,-6 1 8,-4-5-43,-10-6-175,-17-1-82,-115-33-234</inkml:trace>
  <inkml:trace contextRef="#ctx0" brushRef="#br0" timeOffset="37668.1545">18182 1688 539,'-11'-19'237,"2"-3"-23,-15-17-46,0-3-46,1 3-5,-3 0-39,4 12-23,-2 5-1,9 13-24,2 4-30,2 10 0,2-2-11,1 7 10,0 4-35,0 11-9,-2 12 22,3 18 10,-2 11 12,-4 5 1,0 4 0,4-7 1,3-3 0,1-12-1,3-10 4,4-13-4,2-15-16,-1-8-10,6-13 26,10-10 51,11-17-36,13-15-15,8-14-55,-3-9-49,-5-7-40,-6-12-114,23-198-356</inkml:trace>
  <inkml:trace contextRef="#ctx0" brushRef="#br0" timeOffset="37932.1696">18383 627 288,'-6'16'160,"0"1"-20,-12 22-49,1 5 83,-2 15-61,-4 9-8,-1 16 36,-12 61-30,-2 41-32,6 24-26,7-72 14,11-38 49,11-64-70,3-10-23,3-3-17,0 19-6,5-12-80,4-9-94,11-13-144,62-52-277</inkml:trace>
  <inkml:trace contextRef="#ctx0" brushRef="#br0" timeOffset="38532.2039">18655 1443 1358,'4'0'159,"7"-3"-129,13-2-20,8-6-4,12-1-5,2-1 1,-1-4 7,-4 6-8,-5 0 0,-9 5 5,-7 6-6,-6 2-1,-4 2-6,-6 0-7,-2 1-11,-2-2-22,-2 1 31,-1 0 10,0 4 6,-3 6 1,-2 4 0,-3 5 12,-5 6-5,-4 4-1,-2 1-1,-7 7-5,-1 6 7,-1 0 8,1 2 13,1-8-4,3-1-8,4-1-4,8-11 7,0-3-2,6-6-8,5-8-4,-1-6-4,3 1-1,1-6 7,0 0 2,0 0 10,1-4 13,3 4 10,-1-2 7,6-2-13,11 0-19,15-4-1,14-7-2,9-3-8,4 0-5,-1 3 5,-12 1-6,-12 9 0,-9 2 0,-18 3-1,-2 3-2,-6-2-4,-2-1 5,-2 2 0,2-2-5,-3 0-9,2 0 0,-3 0 3,4-2-21,-6-2-61,-2 0-236,-54-45-850</inkml:trace>
  <inkml:trace contextRef="#ctx0" brushRef="#br0" timeOffset="41413.3687">6281 7216 319,'15'6'161,"5"-2"-61,19 9-29,7 1-29,-1-4-5,0 4 4,-8-5-7,-10-3-14,-5 0-5,-8-2 0,-7-1 0,-2-3 24,-5-3 115,-5-3 29,2-6-109,-3-9-55,-1-7-19,-3-3-12,-1-10-7,0 4 11,-1 0 8,2 8 0,1 10 6,-2 12 20,3 9-25,-3 13-1,-6 8 0,-5 15-2,-3 11 2,4 8-1,5 2-6,11-8 7,17-6-8,11-13-19,20-13 27,15-15 16,9-16-16,6-15 0,-9-16 37,-5-5 11,-14-6-8,-17-11-39,-9-6 16,-17 3-17,-17 5-26,-19 4 7,-25 18-7,-60-7 26,-29 33 0,11 41 6,96-6 0,8-3 8,0 11-4,-30 22-1,7 5 12,9 9 0,14 0-3,9-2-10,17-5-7,10-9 5,7-14-4,10-13-2,3-8 1,5-11-1,3-10 1,1-13 17,6-10-15,1-13-3,-5-5-17,-6-3 11,-14 12 0,-8 14-15,-9 16 21,-4 10-21,-6 8 21,-6 12-42,-6 14-15,-2 10-79,7 3-80,16 49-114</inkml:trace>
  <inkml:trace contextRef="#ctx0" brushRef="#br0" timeOffset="42608.4371">7179 6069 94,'-2'0'128,"1"0"56,-2 0-37,1 0-27,-1-2-37,0 0-22,2-3-22,1 2-4,0-4-29,1 0 4,-1-1-10,0 2 8,0 1 20,-1 3 64,1 2 25,-2 2-36,1-2 7,-2 1-13,2-1-10,-1 0 4,0 3-3,-2-2-33,-1 4-17,2-4-5,0 1-1,0 4-4,-3 1-5,-2 8 0,-4 4 0,-4 3 5,3 6-6,-1-6 2,1 2 5,3 2-1,0 0 5,4 5-10,-2-2 0,4 7 0,1-1 0,3-2-2,1 0 1,2-6 0,0 0 0,2-5 4,-2-1-3,0-2-1,-2-7 2,1-2-1,-2-7 7,2 2-8,-2-5 1,0 0-1,0-1 0,1 1-36,1-4-21,-2 8-42,2-3-37,2 3 34,2 1-219,5 3-255</inkml:trace>
  <inkml:trace contextRef="#ctx0" brushRef="#br0" timeOffset="44314.5346">6385 5946 169,'0'-2'132,"2"-3"-61,-2 0-38,0 2-5,0 2-2,-2 2-22,2 2-4,0-2-13,0 5 13,0-3 18,2-2 17,-2-1 1,0 0 31,0 0 14,-2 0 11,2 0 10,2-1-15,-2 1-30,1 0-20,-1 0-28,4-3-9,1 1 0,4-2 9,5-3 2,3 1-10,-1 0 12,-3 2-12,-1-4-1,-5 5 10,2 0-10,-5 3-8,2 2 7,-4-1-11,0 2 10,2 1-13,3 3 3,-2 2 12,1 2 1,0 7 0,0 4 27,1 1 7,-1 4-20,1 5-3,-2 1-2,0 6 34,-1 2 22,-3 1-12,-2 3-20,-3-6 1,0-1-8,-2-9-6,-2-6 3,1-7-2,-2-8 5,1-2 0,0 0-3,-10-6-4,3 3-7,-4-6 3,0-3-15,2 0 9,0-4-10,1-4 0,2 1 0,4-5-15,3 0-10,2 6 4,4-3-17,2 1 38,1 1-12,4-1 12,0-5 8,3 1-8,6-4 0,0 0 3,6-3 3,3-3-6,7-2-4,5 0 4,2 1 0,-1 7 6,-6 10-6,-7 6-6,-8 6-6,-3 6 1,-9-2 4,0 0-2,-1 1 8,0 4 1,0-2 10,1 2 1,2 2-10,3 8 5,1 3-5,1 5 0,0-3 0,-1 0 5,-3 1 0,-1-5-6,-3-3 1,1-1-1,-3-4 1,1-3-1,0-1 1,0 0 11,-1 2-11,1 0 5,1 3 0,0-2 5,1 4-5,-1-3-5,2-2 1,-4-6-2,1-1 6,-2 1 0,2-4 0,-4-4 6,2 4 8,-2-6 4,1-5-24,-5-11-54,0-7-180,-14-75-297</inkml:trace>
  <inkml:trace contextRef="#ctx0" brushRef="#br0" timeOffset="46318.6493">6394 5779 19,'-2'-3'541,"-2"3"-418,1-3 6,3 3-1,0-3-10,2 0-41,-1 3-32,3 0-9,-2 0-11,-1 0-16,2 0 2,3 0 8,2 0-1,4 0-3,0 0 2,-2 6-11,2-3 4,0 4-2,-1-1-1,-1 0 5,-1-1-6,-1 3 0,3 3-5,-2-1 8,-3 0 2,0 6 4,1 0 3,0 5 16,0-1-4,-4 3-10,1-1-7,1 0-4,1-7-7,-3-1 5,0-3-5,-3-5 7,1 6-8,1-3 10,-2 2 2,0 5-4,0 1 5,-2 8 19,-1 4 3,-3 7-8,-1 3-4,1 7-10,-3-1-8,3-2 1,0-11-6,1-11 1,4-8-1,0-6 5,-1-3-4,2 0 4,-3 1-5,2 0 1,-1 1 4,-1-3-6,0 0 6,0 1 2,-4 3-1,3-7 4,0 6-4,-2-6 7,-1 0-1,1 0-2,-1-3 4,-4-4-8,-1 0-6,2-5-1,-4-3-1,1-2-12,2 0 2,2-2-4,-1 2 5,5-1-16,3 5-13,0-3 11,4-1 22,0-4-4,3-2 9,5 3 0,-2-1 1,-1 3 1,4 2-1,-4 3 0,2-3 1,-1 6 0,-1-2 0,-1 5-1,-1 4-1,-1-4-7,4 1 8,-1-2 0,6-3-1,4-3 1,4 2 0,-3 0 0,-2 4 0,-4 0 0,-3 4 1,-3 3 0,0 1-1,-4 0-9,0 1-2,0 2 10,-1 4-5,4-1 5,1 3 1,0 1 0,3 5 1,7-1 0,-1-1-1,3 3 1,3 1 8,-5-6-8,2 0 5,-6 1-4,-2-5-1,-4 1 10,-1-2-10,-2-1 8,-2-4-3,-1 3 3,0 1-1,2-2 2,-2 1 2,1 0-4,-1-2-7,0 2 6,0-1-6,0 0 0,0-3 5,0 1-5,0-1 5,0 0-6,0 0 0,-1 0-22,-2-1-23,0-2-77,-15 0-371</inkml:trace>
  <inkml:trace contextRef="#ctx0" brushRef="#br0" timeOffset="53030.0331">951 7535 58,'-1'4'363,"1"0"-213,-2 3-64,2-6-8,0 2 91,-1-3 47,1 0-6,0-3-31,1 2 5,-1-3 1,0-6-49,-4-12-62,-3-15-50,2-22-15,4-14 3,5-67-12,15-27 7,11-40-6,-7 43-1,-2-13 2,-4-7-2,3-7-14,-7 7 4,-1 27-11,-2 11 3,-4 12 4,-2 15-4,-6 15 9,0 54-3,-1 0 5,-3 0-11,-1-49 7,-2 5-14,2 1 10,-2 5 13,-2 12-4,4 7 0,-1 12-4,2 8 8,3 12-5,-1 8 1,6 14 5,-4 0-5,4 5-6,1-3 0,1-1-4,0-6-2,1 5 3,-2-5 8,1 7 7,-1 2 5,-3 7-5,3 3 0,-6 2-1,3-1 1,0 0-2,0 1-7,0-1-6,0 0-1,0 0-4,0 0-7,-3 3-18,2 2 2,-2 1 1,1 7 22,-2 10 20,-4 10 2,-5 7 17,-4 9 2,0 0-6,-3 2 2,2-4-5,2-2-3,0-10-8,2-3 1,2-3 5,-6-3-7,2-2-3,-1-3-40,7-5-7,4-9-19,6-7-42,1-4-45,4-9-28,6-10-355,42-101 170</inkml:trace>
  <inkml:trace contextRef="#ctx0" brushRef="#br0" timeOffset="53242.0453">1114 4377 486,'0'0'270,"0"0"-163,0 3-65,0 2-23,3 5 19,5 3 56,5 14 62,8 12-25,1 6-80,7 3-21,0 1-14,-3-5-7,-3-2 0,1-7 0,-6-7-9,-1-5-12,-2-6-94,-4-4-107,-5-3-72,-20-30-391</inkml:trace>
  <inkml:trace contextRef="#ctx0" brushRef="#br0" timeOffset="54105.0946">105 4202 369,'-5'-4'339,"2"2"-102,-2-2-36,2 3-35,3 1-49,0 0-45,0-3-27,1 3-15,1-2-7,0 2-15,7-2-7,8-2-1,13-2 1,9-1 5,7-3-5,-6 4 5,-4 2-5,-9 0 5,-12 7-6,-5-3-5,-7 1 4,-4-1-6,1 4 0,-2 2 2,2 6 5,-3 5 9,-2 9 1,-4 7 1,-3 3-5,-2 5 3,2 0-8,-6 0 5,-1 2 2,-2-1-2,1-1-5,-2-4 5,5-4 2,3-11-7,2-7 0,6-7 5,2-3-4,-2 2 5,-3 3-6,0-1 0,1 1 0,-1-2-1,5-4 0,4 0-6,0-4 0,0 0 5,3 0-8,-2 0 0,8-4-2,5 0 11,8-1 13,14-5 11,9-5-10,-1-3 2,1 3-4,-4 6-11,-9 3 0,-8 2 0,-13 4-1,-5 0 0,-4 0 0,-2 0 0,0 3 7,-2-3 1,0 1-8,1-1-5,0 3-47,-3-2-136,-3 28-393</inkml:trace>
  <inkml:trace contextRef="#ctx0" brushRef="#br0" timeOffset="56065.2067">6400 7267 570,'-3'0'108,"3"0"-57,-3 0-51,4 4-18,4 0-6,7 4 24,10 3 29,7 7 8,6-1-13,3 3-10,-2-6-13,-5 0 5,-5-7-6,-7-7 9,-7-4 33,-2-9 20,-4-9-10,-3-11-19,-6-4-15,-7-8-13,-10 0 1,-10-1 40,-7 7 44,-5 12 48,0 11-49,2 10-38,2 10-24,8 4-18,8 2-9,9 3-2,7 5-16,9 10-4,6 10 16,9 4-2,7 3-2,4-6 9,5-9-15,0-13-22,-2-14-2,-1-18 26,-7-10 14,-4-10 0,-6-8 1,-9 0 1,-8-3-1,-6 9-1,-11 9 2,-4 9 13,-2 15 16,-4 10-21,3 10-10,0 10-28,6 7-52,6 5-148,5 69-67</inkml:trace>
  <inkml:trace contextRef="#ctx0" brushRef="#br0" timeOffset="58453.3433">2425 10456 899,'-8'-2'236,"6"-3"-116,-11-4-12,11 3-24,2 2-23,0 0-20,2 3-41,2-4-15,5-4 15,7-2 31,5-2-7,7-3-14,0 6-10,-5 4-10,1 5 10,-2 2 0,-3 3 12,0 3-11,1 0-1,-1 7 1,0-1-1,-2 5 1,-1 0 0,-1 5-1,-3 3 0,-3 5 9,-6 12 18,-6 8 27,-3 16-2,-12 6-23,-7 9-10,-1 0-7,-7-1-1,2-10-2,-2-12 1,8-18 2,1-10 3,5-8 3,0-9-1,3-6-2,1-2-5,0-6 4,3-6-8,-4-8-6,1-5-44,0-11 8,2-9 2,4-8 1,5-6 13,6 2 20,3 2 12,1 8 3,7 11 9,-7 5-15,5 9-9,2 3-4,4 4-8,4 2-2,4 3 13,5 0 0,-1 8 1,6 4-9,-1 5 1,0 9 8,-5 1 0,1 3 6,-7 1-5,-3-1 12,-8-1-12,-2-3-1,-6-5 21,-4 1-7,0-2-1,0 1-13,-4-6-52,1-4-65,3 1-92,7-4-265</inkml:trace>
  <inkml:trace contextRef="#ctx0" brushRef="#br0" timeOffset="59789.4198">3364 10357 668,'-2'0'225,"1"0"-108,-3 2-60,3-2-10,0 0 61,-1 4-5,0-2-35,-2 3-35,-3 2-15,1 7 9,-4-1 9,-1 3 3,-1 0 3,-1 3-8,1-4-2,1 2-14,1-1-3,0 1-6,-1 5-4,2 1-4,-4 8 0,2 5 0,2 7 0,-3 0 0,3 4 1,0-3-1,2-2 7,-2 1-7,3-11 1,0-3-1,1-7 7,4-2-8,1 1 0,4 1 0,0-1-1,2 5 1,4 1-1,2-1 2,1 0-1,0-2 0,-2-2 1,0-4-1,2 0-1,-2-9-8,1 1-5,3 0-40,-2-4-64,4-2-107,34-26-278</inkml:trace>
  <inkml:trace contextRef="#ctx0" brushRef="#br0" timeOffset="60719.4729">3165 10961 1158,'-1'-2'506,"1"2"-408,0-2-98,0 2-12,4 0-35,7-2 43,5-4 4,11-1 13,8 0 4,3-2-7,1 5-4,-3 2-5,-11 7-1,-7 2 0,-3-3 0,-3 2 12,-3 1-12,0-1-57,6-2-94,0-12-338,43-63-412</inkml:trace>
  <inkml:trace contextRef="#ctx0" brushRef="#br0" timeOffset="61109.4953">4096 10073 1071,'-6'-2'355,"3"2"-214,-7 0-78,3 4-36,-4 1-4,-2 5 35,-2 5-4,-6 4-19,1 8-20,-2 9-15,1 13 0,3 10 1,0 11 5,2 6-5,3 5-1,9-2 1,0 0-1,6-9 0,2-4-8,4-9 8,2-8 0,-2-8-1,2-9-10,-1-12-46,4 0-57,-1-13-4,8-5-43,3-8-175,49-49-168</inkml:trace>
  <inkml:trace contextRef="#ctx0" brushRef="#br0" timeOffset="61679.5279">4226 10581 1209,'-1'2'510,"1"-2"-417,-1 2-74,2-2-19,0 0-17,1 0-8,4 0-20,4 2 37,4 1 8,8 3 0,2-2 15,1-3 5,-4 6-6,0-6-14,-7 0 0,-2 4 11,-6-4-10,-4 1 5,-2-2 0,0 2-4,-1-2 10,0 0 0,1 0-2,-4 0 23,3 0 2,1 0-11,0 0-14,1 0-1,-1 0-8,0 0 0,0 0 0,0 0-1,0 2-1,0-2-11,4-2-19,0 2-50,5 0 9,6-2 42,8 0-6,3-5-14,4-5-1,0 2 24,-5 2 15,0-1 12,-7 4 0,-6 4 0,-6-2-1,-4 6-10,-2-3-1,0 1-12,-3-1-15,0 2-21,1-2-33,0 6-40,-18-2-215</inkml:trace>
  <inkml:trace contextRef="#ctx0" brushRef="#br0" timeOffset="62917.5987">5008 10187 24,'0'0'1227,"0"0"-1094,4 0-133,2 3-90,3-3 77,9 4 12,-1-3 1,3 3 1,0 0 9,0-1 5,-1 5-9,-7-1-6,6 7 11,-8-1 1,-1 8 18,-2 1 28,-1 8 1,-6 4-5,-3 5 4,0 3-7,-7 3-18,3-6-10,-2-3 1,-2-2-9,4 0 1,3-4-5,-2 3-1,-1-4 1,1 4-1,-1-5-1,-2 1 0,1-3-7,1-3 7,0-5 4,1-4-1,1-6 5,4-4-5,-3-3-11,4-1 1,0 0 7,0 0-8,0-1 7,0 1-1,0-3 1,0 3-2,0-1 3,-1 1 4,-4 0-2,-2 0-10,0 0 0,1 0 1,-2-1 8,2-2-10,-3-5-30,3 2-24,3-4-9,-1-2-8,2 5 29,-1 1 41,3-1 0,0 4 1,0 3 1,-1 0 5,1 0 2,0 0-2,-4-4-5,4 0 0,-3 0 5,0-1-6,3-4 0,-3 2-9,0-5-14,1 0-19,1-2 12,0 3 21,-1 3 8,0-6-5,0 1-5,2-1 4,0-4 5,0-4-11,2 3 4,3-3-9,-2-1 7,3 5 11,-2-2 11,-2 3-11,2 5 3,-3 7-1,2 0-2,-3 5 1,2 0-1,2 2-12,-1 1 12,7 2 7,4-1 11,-2 4-6,3-1-6,2 0-5,0 1 6,3 1-1,1 3-5,0-3 0,-6 6 5,2-2-4,-4 3 7,-2-4 3,-2 2 10,-3 1 1,-2-1-8,1-2-3,-1-1 0,-2 1-2,1 2-2,0 1-7,0 5 1,0-2 2,0-3-4,2 3-69,1-4-34,1-6-95,17 15-308</inkml:trace>
  <inkml:trace contextRef="#ctx0" brushRef="#br0" timeOffset="63205.6151">5519 10705 211,'0'0'863,"0"1"-725,0 2-103,0 3-14,1 1 37,0 6 68,1 4-6,1 6-48,-2-1-24,2 5-27,0 0-4,-2-1-2,-1-3-2,0-1-7,-1-8-6,-2-1-18,3-1-58,-4-7-95,-3-8-290</inkml:trace>
  <inkml:trace contextRef="#ctx0" brushRef="#br0" timeOffset="63768.6473">6155 10596 625,'0'4'115,"0"4"-37,-1 2 6,1 6 8,0 2-26,0 1 3,1 0-9,-1 0-5,-1-2-14,1-1-10,-2-1-14,-5 5-17,-4 2-14,-5 3-107,-4 2-145,-44 17-275</inkml:trace>
  <inkml:trace contextRef="#ctx0" brushRef="#br0" timeOffset="65171.7276">6934 9964 863,'10'-4'121,"4"0"-89,8-1-7,5 2-2,-1 3 16,-4 1 4,-1 6 52,-6 10-41,1 3-6,-4 7 9,-8 8 1,1 9-2,-5 7 22,-6 11-26,-7 6 16,-7 15-11,-9 8-27,-9 0-11,-5 2 19,-4-13-19,6-17-8,9-20-4,12-23-7,6-22 0,4-22-91,-1-19-17,5-20 39,5-15 31,4-7 5,6-1-15,3 10 14,1 17 34,-2 24 7,-3 15 23,-3 16-15,-5 4-13,3 4 4,1 3 13,2 8 47,8 5-1,1 9-8,0 11-15,6 1-8,-1 4-4,1 1-18,0-3-4,0-5-2,0-3-5,-2-3 9,-2-3-2,-2-7-8,-4-5-77,0-4-77,-3-6-121,15-17-299</inkml:trace>
  <inkml:trace contextRef="#ctx0" brushRef="#br0" timeOffset="65539.7487">7453 10487 1270,'0'0'273,"0"2"-226,6 3-35,-2 1 1,7 5-12,-2-2-1,-3 5 0,-2 1 18,1 0 5,-5 6-4,-1 2-19,-4 1-1,-4 1-11,-4 1-6,-1-8-3,-2-4-11,5-7 13,-2-3 10,9-2 8,-3-2 1,7 0-18,3 0-18,2 0-21,4 7 57,9 0 54,9-3-2,10 2-11,5-6-10,4-6-8,-4 2-5,-5-3-18,-7 0-45,-11 3 36,-8-2-62,-10-7-166,-19-66-456</inkml:trace>
  <inkml:trace contextRef="#ctx0" brushRef="#br0" timeOffset="65818.7646">7853 9875 1414,'3'8'166,"8"3"-130,9 13-22,10 9-5,5 3-8,6 5 77,1 4 6,-1 3-32,-7 4-7,-9 7-12,-12 4-4,-11 3-2,-15 5-27,-13 9-27,-11 8-53,-10 6-88,-9-5-103,-95 94-237</inkml:trace>
  <inkml:trace contextRef="#ctx0" brushRef="#br0" timeOffset="67296.8492">2315 12076 1127,'-3'-1'244,"2"1"-148,-2-2-69,3 4-27,0-1 0,1 2-18,7 1 0,9 3 8,11 4 10,10 0 11,7 2-2,1 0-3,-4 0-5,-5 7 0,-10 6-1,-8 9 15,-7 13 24,-10 17 17,-14 22 4,-27 66-24,-28 11-11,38-114-8,4-3 5,-28 42-4,6-15-4,9-21-7,11-22 5,7-17 5,9-11-17,-2-16-18,-6-17-120,0-16 31,-1-24 1,6-14 52,7-8 10,9 0 7,7 6 37,4 19 57,4 12-29,-4 16-1,0 9 5,-2 9 4,-2 9-35,-1 9-1,3 6-6,4 7 6,5 4 18,2 7-5,2 5 1,1 10 2,2 3 11,-2 1-6,1-2-4,-3-1 4,0 3 1,-2-8-2,-3 0-8,-3 1-6,-2-3 7,-1 0-13,-3-2-16,-3-6-68,-2 3-156,1-1-111,-3 16-404</inkml:trace>
  <inkml:trace contextRef="#ctx0" brushRef="#br0" timeOffset="67521.862">2837 12906 959,'3'10'118,"2"2"-28,2 9 18,0 5-22,-2-1 11,-2-4-17,0 0-29,-3 3-18,2 3-21,-2 0 2,0 1-14,0-10-72,0-1-81,1-7-95,1-6-86</inkml:trace>
  <inkml:trace contextRef="#ctx0" brushRef="#br0" timeOffset="68392.9118">3422 12355 868,'0'-3'342,"-1"3"-224,1-1-76,0-2 8,0 3 56,-2 0 31,2 3-46,-3-2-53,0 2-13,-3 1 29,-6 4-16,-4 12-26,-8 3-6,-4 11 1,-2 3 8,6 4 0,6 1-14,3 3 0,8 4 0,2 6-1,7 3 9,2-1-9,4-2-9,3 0 8,3-6 1,2-10-9,2-6-4,-2-7-35,3-7-44,0-7-71,-1-6-53,25-35-309</inkml:trace>
  <inkml:trace contextRef="#ctx0" brushRef="#br0" timeOffset="68603.9239">3330 12716 957,'0'3'578,"4"-3"-578,2 1-50,10 3 43,8 0 7,9-4 48,6 4-6,7-8-27,0 4 4,2-4 2,1-1-21,-3-1-63,-7-1-138,-6 5-160,13 3-353</inkml:trace>
  <inkml:trace contextRef="#ctx0" brushRef="#br0" timeOffset="71200.0724">4453 12614 513,'-2'-2'285,"-2"1"-171,-2-3 16,5 2-28,-2 2 33,3-4-16,0 4-37,0 4-43,0-4-27,0 0-12,0 2-11,0 0-47,0 1-97,0 5-41,0 14-145</inkml:trace>
  <inkml:trace contextRef="#ctx0" brushRef="#br0" timeOffset="75174.2997">4258 6715 195,'0'1'249,"0"-1"-149,0 0-65,-2 2-5,2 0-3,-1 0 9,1 0 10,0-1 1,-3 2-17,3-3-8,0 0 10,0 0-4,0 0-8,0 0-10,0 0-3,0 0-7,0 3-2,0 1 2,0 2 1,0 3 13,3 1-14,0 4-83,14 26-224</inkml:trace>
  <inkml:trace contextRef="#ctx0" brushRef="#br0" timeOffset="82478.7175">7877 12440 628,'0'0'236,"-2"0"-133,2 0-59,0 0-16,-1 0 17,-3 0-34,2 0-11,2-2-144,7 0-213</inkml:trace>
  <inkml:trace contextRef="#ctx0" brushRef="#br0" timeOffset="107440.1452">5875 6873 495,'-2'-4'153,"2"0"-102,-3-8-34,2 3-16,-2 0 8,2-2 26,-1 5 28,1 2 27,1 4-15,-3 2-18,-2 2-18,-1 5-12,-5 0-3,2-3 7,3 0 13,2-5 25,1 1-5,2-2-7,-3 0-3,3 0 0,-2-2-1,-1 1-16,-2-2-16,1 2-7,-1 1-1,0 0 2,-2 1-9,1 5-5,-3 6-1,1 0 1,0 6-1,2 1 0,-1 3 9,2 3-9,-3 1 2,5 1-1,-1 3 7,4 0-1,-1 2 1,1 0-1,1 0-6,0-2 16,1 1-16,2-1 9,0-1-2,1-1-2,-2 0 1,2-1 1,1 1-1,-1-1 1,0 0-7,1 2 5,-3-1 0,3-1-5,-2-1 0,1-2 0,2-3 0,0 0 1,1 2-1,0-7 6,0 4-7,0 0 0,-4-1 2,2 2-2,-1-4 1,2 1 0,0-1 0,-2 3 0,0-7 0,0 5-1,-2-4 1,0-2 0,3-1-1,-2-3 1,2 2-1,-1 0 1,2 0-1,-3-3 1,1 3 5,-1-2-6,1-5-1,-3-2 1,1 2 0,-2-3 0,0 1 1,0-1 5,0-1 1,0 1 8,0 0-9,-2 0 2,4 0 1,-4 0 0,2 0-8,0 0 8,0 1-9,0-2 0,0 1-1,0 0 1,0 0-1,-1-16-71,2-10-181,-6-88-521</inkml:trace>
  <inkml:trace contextRef="#ctx0" brushRef="#br0" timeOffset="115458.6038">2947 13074 229,'-4'0'132,"-2"0"-118,0-3-13,0 3 0,2 0 69,4-1 10,0-2-17,0 3-20,0 0-13,0 0-10,0 0-4,0 0 8,0 0 9,0 0 12,0 0 39,0 0 45,0-1 8,0 1-16,0 0-26,0 0-41,0 0-41,0 0-13,0 0-6,0 0-10,3 11 2,-2 1 14,1 2 0,2 2 2,1-3 7,-1 4-9,3-7 0,-4-2-10,2-1-25,0-4-17,-1-3-29,-2-3 16,-1-7 58,2-5 6,-3-12-36,0-2 23,-3 1 14,-4 3 4,-3 11-3,3 9 27,0-1 21,4 6-26,1 6-23,-2-1 12,2 9 0,-2 8 5,-2 7-11,3 0-5,4-1-1,3-12 0,0-3-21,2-9 21,-2-2 3,5-5-3,0-8-34,6-6 7,-4-15-47,0-3 5,-6-6 69,-7 11 2,-4 11 116,-3 7 8,-5 9-64,3 4-37,-5 7 1,4 2-13,-1 4-12,2 3-1,2 5-1,4 0-14,7 4-120,6 4-100,35 9-292</inkml:trace>
  <inkml:trace contextRef="#ctx0" brushRef="#br0" timeOffset="116373.6562">4363 12006 919,'-7'-1'265,"3"1"-118,-7 0-75,-4 5-31,-5 7 5,-5 11 25,-6 3 2,-1 6-17,2 7-23,4-1-14,1 7-11,5 3-1,0 4-5,3 6 4,4 7-6,-1 6 1,1 7 5,2 4 1,4 0 1,-2 8 2,3 58 8,6-95 20,-2 44-22,7-11-5,3-8-5,7-17-6,-1-16 1,6-9 1,0-8-2,3-7-39,-1-11-94,4-10-83,41-65-259</inkml:trace>
  <inkml:trace contextRef="#ctx0" brushRef="#br0" timeOffset="117229.7051">4463 12697 989,'-6'0'274,"0"0"-160,-4-3-78,6 3-4,4 3 55,0-3 19,0 0-37,0 0-27,3 0-22,-2 0-12,5 4-7,4 1 8,2 3 8,9 4 10,3-2 4,3 3 2,6-7-9,2 0 6,6 0-1,4-4-13,5-4-1,-5-4 2,-2 3-16,-13-1 6,-6 2-6,-12 2 1,-7-2 9,-4 2-10,-1 0-1,-1 2 6,-1-2 9,1 0-2,-1 0 2,-1 0-15,2 0-16,1 0-133,12-6-456</inkml:trace>
  <inkml:trace contextRef="#ctx0" brushRef="#br0" timeOffset="117890.743">5530 12561 679,'3'-5'232,"-3"4"-97,1-5-30,-1 5 32,-1-2 74,-5 0-1,0-1-106,-2-2-28,-9 0-25,2 5-30,-6 1-10,0 3-4,-3 4-1,0 10-6,-3 6-6,-3 7 6,0 7-2,3 4-7,5 4 3,4 10-3,10 4 8,3-1-4,8 1 5,3-5 0,3-8 1,4-12 6,-1-13-6,2-13-1,5-11-8,7-12 7,7-15 1,6-18-33,6-13-33,-3-10-22,-7-4 10,-12 2 48,-10 10 22,-9 8 8,-7 14 6,-3 10 17,0 17 38,-1 7-1,3 7-27,0 3-33,4 7-12,0 9-10,0 21 15,4 13 7,1 11 9,3-1-1,-2 1-7,5-6 1,-2-6 11,-3-10-11,4-13 4,-5-9 3,1-10-9,5-10-79,8-17-52,6-13-224,58-109-475</inkml:trace>
  <inkml:trace contextRef="#ctx0" brushRef="#br0" timeOffset="118252.7637">5794 12490 996,'-2'3'345,"6"-2"-258,2 2-87,4 12-1,2 5 1,7 12 15,0 4 37,0 6 1,0 3-14,-2-4 21,-1 2-3,-9-1-12,-4-1-8,-7 2 1,-5-4-2,-6 0-12,0-8-12,5-9 0,1-12 0,7-6 7,1-8 10,-1-8-4,-1-10-25,3-16-31,3-12 2,6-7 11,9-11-1,9 5-10,3-4 13,13 3-2,1 5 16,0 10 2,-7 12-6,-11 17 0,-10 10-17,-1 10-116,-6 10-74,16 28-288</inkml:trace>
  <inkml:trace contextRef="#ctx0" brushRef="#br0" timeOffset="118559.7812">6451 12426 1325,'-5'0'214,"-1"0"-127,-6 2-18,1 4 3,-3 8-18,-7 4-15,1 16-6,-5 14-10,1 4-8,-2 8-14,0 4 8,8-5-2,0 8-5,6-4 5,8-6-6,4-5 0,6-12 5,7-9-6,2-8 0,2-9-1,6-8-31,0-10-83,8-13-97,1-13-316,44-90-379</inkml:trace>
  <inkml:trace contextRef="#ctx0" brushRef="#br0" timeOffset="118771.7933">6528 12660 1186,'-4'0'275,"4"0"-197,-2-2-78,8 5-3,3 1 3,15 6 25,13-2 40,22-4-26,9-1 4,8-6-14,-3 3-14,-13-4-3,-15 4-5,-17 0-7,-17 0-15,-13 0-80,-7-3-14,-49-25-479</inkml:trace>
  <inkml:trace contextRef="#ctx0" brushRef="#br0" timeOffset="119012.8071">6767 12383 1003,'-8'0'310,"1"4"-202,-5 6-82,-6 13 1,5 17 61,-3 19 25,-1 9-13,7 15-26,4 1-29,3 0 3,0 4-9,1-4-11,4-9-11,3-12-16,6-21-1,12-13-42,11-20-96,16-17-144,125-93-418</inkml:trace>
  <inkml:trace contextRef="#ctx0" brushRef="#br0" timeOffset="119446.832">7313 12579 803,'-9'-5'695,"-1"1"-566,-14-1-75,-2 15-13,-9 6-11,-3 13 19,1 5 19,3 3-29,14 4-29,6 3-9,8 8 0,2-4 7,7 1-2,-2-8-5,4-7 0,0-9 5,1-10-4,1-7 2,2-8-4,8-10 0,8-15-7,12-19-86,4-19-99,2-11-51,-7-3 28,-10 5 157,-8 11 58,-11 22 150,-9 16 107,-4 18-91,-2 6-91,-1 4-18,-2 15-30,-4 8 3,4 8-4,1 6-13,8 3-12,2 3 10,0 4-10,3 3 5,-3 2-5,-1-1 7,-4-1-8,1-7-33,2-11-114,2-10-158,9-17-234,29-77 74</inkml:trace>
  <inkml:trace contextRef="#ctx0" brushRef="#br0" timeOffset="119849.855">7493 12691 379,'0'3'1084,"2"4"-955,0 5-117,-1 7-6,5 7-5,-3 6 43,1 9 13,-2 2 1,-2 3 22,-3 4-43,-5-1-16,-2-7-6,-2-10-3,4-11-3,3-15 12,1-7 14,6-15-35,5-20-23,7-18-55,14-21-45,13-12-49,5 7 76,3 6 69,-1 19 27,-6 10 20,-5 18 19,-13 13 12,-11 13 2,-7 7 13,-4 12 37,1 10-25,-6 10-21,1 14-3,-5 5-3,0 5-21,0-2-12,0-1-10,1-7-7,2-9 5,-1-6 0,1-7-6,2-8-48,1-11-129,-4-7-316</inkml:trace>
  <inkml:trace contextRef="#ctx0" brushRef="#br0" timeOffset="120797.9092">8353 13169 1171,'2'2'262,"3"4"-214,4 4-24,8 0 35,1 8 4,-2 1 0,-3 6 7,0 3-7,-2 7-3,0 4-4,-5 5-14,-2-3-14,-4 0-10,-3-4-6,-3-2-6,-6-4 5,-4-7 1,-1-2 0,-3-9-5,6-4 4,1-12 4,5-10-3,4-7-12,1-12 0,8-16-12,9-7 11,10-10-8,10 1 7,7 3-8,2 6 10,-1 10-6,-5 7 6,-7 9-1,-6 13 0,-12 6 0,-2 6-8,-4 4-20,3 4-64,6 6-106,2 1-256,26 19-525</inkml:trace>
  <inkml:trace contextRef="#ctx0" brushRef="#br0" timeOffset="121133.9285">8739 13590 843,'2'16'224,"2"4"-67,2 13-32,0-3-23,5-9-26,-5-6-5,0-10-16,-2-5 14,4-5 20,6-14-32,2-7-32,3-10-16,0-4-8,-8 5 0,-7 8 5,-5 5 27,-5 12 52,-4 6-35,-6 4-34,-6 7-14,-8 4-1,-6 9 0,4 1 4,5-6-5,12-2-2,5-9-31,8-2-64,2-6-100,0-1-94,2-47-836</inkml:trace>
  <inkml:trace contextRef="#ctx0" brushRef="#br0" timeOffset="121629.9568">8044 12814 1041,'-4'-1'300,"4"1"-154,0-3-65,0 2 12,4 1 52,-4 0-17,0 0-41,0 0-32,0 0-25,0 0-12,0 0-7,0 0-4,0 1-7,0-1 0,6 4-9,15 1 9,18-4 0,26-1 14,65-7-7,31-5-5,-20 8-1,-104 8 0,-9 0 0,-2 0-1,27 1 1,-10 2-1,-7 0 1,-6 0 5,-12-6-6,-4-1 0,-8 0-27,-5 0-39,-1-5-42,0-7-168,-6-55-438</inkml:trace>
  <inkml:trace contextRef="#ctx0" brushRef="#br0" timeOffset="122170.9878">8323 11738 1199,'-1'0'336,"1"0"-212,-2 2-85,1 0-15,1 0 51,0-1-7,-2 9-46,2 5-10,-1 15 26,-4 12-1,-3 10-2,-5 5-10,0 1-13,-3 0-4,-3-3-8,2-4 6,1-4-5,6-15 6,3-4-7,7-13-1,0-10-7,0-2-4,7-2 12,3 1 11,10-2-1,12-3 4,5-3-2,6-8-2,0 4-8,-7 2-1,-6-5 5,-5 9-5,-7 0 0,-6 2-1,-4 0 0,-3 2-57,-3-2-91,2 0-89,28-20-285</inkml:trace>
  <inkml:trace contextRef="#ctx0" brushRef="#br0" timeOffset="122479.0054">8715 12035 1013,'-1'0'517,"2"0"-432,-2 0-56,2 1-23,-1 1 49,0 6 11,0 5-25,2 11 50,1 9-28,-1 6-27,-2 6-12,0-1 3,0 3 11,-2-2-19,-3-1-5,3-5-5,-2-6-2,0-5 4,1-8-11,-1-8 0,1-5 1,3-6-1,0-2-21,0 1-28,0-7-59,1-5-143,8-70-867</inkml:trace>
  <inkml:trace contextRef="#ctx0" brushRef="#br0" timeOffset="123456.0613">9545 13006 756,'0'0'660,"0"3"-516,0 1-120,-2 5-23,0 9-1,-2 8 59,-6 5 5,-2 4-20,-3-3-20,2-3-8,-2-7-2,0-7-1,0-3-13,-3-5-75,2-7-117,-15-36-455</inkml:trace>
  <inkml:trace contextRef="#ctx0" brushRef="#br0" timeOffset="124349.1124">10397 12625 1143,'-9'-9'222,"3"4"-101,-9-9-34,0 4-27,-2 2-22,-7 3 20,-4 5-29,-1 9-19,-7 5-9,-2 11 0,0 5 0,7 1-1,8 0 0,3 5 0,8 1 1,-2 7 7,8 1-8,0 1 12,4 2 9,7 3-12,0-7-1,2-2-7,4-4 0,1-14 10,1-4-2,2-16-8,7-4 14,3-19-2,11-13-10,3-17-3,0-12-33,-2-9-18,-10-1 18,-8 0 18,-11 9 3,-10 10 11,-4 11-4,-4 14 5,-1 9 54,7 9-6,-1 5-13,5 6-35,0 8-23,0 13 4,1 15 19,1 18 27,0 9-2,0-1-5,3-3-11,-2-6-3,2-4-5,-1-8 5,-1-8-5,0-11 0,0-6-1,2-14-77,4-5-103,10-16-129,47-86-877</inkml:trace>
  <inkml:trace contextRef="#ctx0" brushRef="#br0" timeOffset="124731.1342">10543 12570 1319,'2'0'285,"3"7"-232,6 3-53,6 10 0,6 4 7,1 6 14,-2 10 20,-6 1 1,6 7-12,-7 7 24,-2-1 3,-9-2-29,-6 1 2,-6-5-6,-4-7-12,0-9-1,-1-9-10,3-11 13,0-8 2,3-4-1,-5-8-1,0-8-8,0-10-6,5-14-14,7-9-7,9-7 9,9-7 6,11-1 6,7 1-1,7 4 0,2 0-1,4 9 1,1 4-14,-6 11-20,-9 12-29,-10 19-70,-13 12-116,-4 9-56,3 66-167</inkml:trace>
  <inkml:trace contextRef="#ctx0" brushRef="#br0" timeOffset="125034.1515">11335 12616 506,'-6'-5'761,"0"-1"-597,-7-5-79,-4 4 28,-2 5 7,-5 4-17,-1 2-40,-6 12-25,5 5-13,-1 9-16,2 9 2,3 10-4,2 10 5,2 3-3,5 3-1,3 0-1,2-1 1,3-9-7,4-9 1,2-11-1,2-16 4,5-9-5,8-11-13,5-11-29,15-14-114,8-16-134,72-112-307</inkml:trace>
  <inkml:trace contextRef="#ctx0" brushRef="#br0" timeOffset="125207.1614">11306 12710 1129,'0'-1'304,"1"1"-194,4 1-84,5 5-25,8 2-1,12 10 33,7-5-4,7 7-1,0-4-8,-4-1-13,-6-7-7,-11-2-1,-1-6-143,23-44-378</inkml:trace>
  <inkml:trace contextRef="#ctx0" brushRef="#br0" timeOffset="125436.1745">11554 12463 759,'-11'1'576,"3"5"-480,-9 9-66,-1 12-4,4 13 53,-1 8 40,0 10-34,6 10-32,-6 11-10,4 3 20,4 1-27,4-5-21,3-16-13,6-12-1,6-17-1,8-13 0,11-14-73,13-19-142,14-16-333,120-106-315</inkml:trace>
  <inkml:trace contextRef="#ctx0" brushRef="#br0" timeOffset="125841.1977">11847 12738 1305,'-7'-3'269,"1"3"-176,-9 0-32,-3 7-35,0 5 8,-2 9 10,0 10-31,8 9-4,-2 13 5,7 7-5,1 2-2,0-2-6,4-9 6,2-16-7,3-13 6,5-14-5,8-12 7,11-20-8,16-17-45,12-22-165,7-15-117,-8-5 19,-12 7 190,-16 13 118,-19 17 64,-8 18 223,-7 14-41,-8 11-120,4 4-2,-6 4-17,3 12-52,2 5-29,5 11 4,-1 14-14,1 5-4,3 7 6,3 1-7,0-4-5,0-8-5,2-7-1,0-11-58,0-13-118,4-10-121,16-28-322</inkml:trace>
  <inkml:trace contextRef="#ctx0" brushRef="#br0" timeOffset="126248.221">12205 12769 1447,'0'0'279,"2"2"-216,-2 2-63,1 2-22,1 10 22,0 7 6,0 11 21,-4 9 4,-7 6 2,-1 5 15,-8 1-18,2-7-13,0-17-11,10-10 0,4-17 12,7-18-18,12-17-9,13-28-93,10-22-39,13-10-20,-5 7 77,-8 13 65,-15 22 19,-6 18 64,-9 13 35,-7 10 18,-2 5-16,-1 4-32,-1 4-23,2 8-28,2 10 9,-2 20 6,-1 8 5,-4 15-25,3 8 11,-2-4 3,0 7-12,-4-5-7,-2-9-8,-4-12-21,3-19-77,2-13-250,-1-46-1038</inkml:trace>
  <inkml:trace contextRef="#ctx0" brushRef="#br0" timeOffset="127023.2653">12975 12899 1141,'2'0'265,"-2"0"-172,3 4-55,-1 2 31,1 1 48,-3 12-11,0 4-38,-5 8-16,-2 2-8,0 4-23,-2-5 0,3-4-20,0-11 14,4-5-9,2-8-5,0-4 11,0-3 4,0-6-16,2-6-21,0-7-45,-1 0 35,5 3 16,-5 9-6,-1 3-66,0 6-39,0-1-3,0 4-141,2-4-332</inkml:trace>
  <inkml:trace contextRef="#ctx0" brushRef="#br0" timeOffset="127472.291">12860 12936 1204,'0'-1'228,"0"1"-165,-3 0-63,3 1-18,0 1 18,0-2 42,0 0 18,3 0-21,0 2 6,4 0 28,6 2 38,4 5-7,7 2-20,-1 0-29,3 9-25,-2 2-1,-4 4-11,-5 12 10,-2 5 4,-7 11-4,-6 8-4,-6 6-4,-9 5-8,2 2 0,-7-5-3,1-1-9,2-11 1,3-16 6,6-14-6,5-18 6,3-10 5,0-10 9,5-18-19,9-23-2,22-75-24,31-38 7,-44 118 7,-4 11 1,21-37 7,-5 21-10,-8 18 6,-6 11-21,-4 6-33,-1 2-15,1 9-48,-3 4-201,29 23-406</inkml:trace>
  <inkml:trace contextRef="#ctx0" brushRef="#br0" timeOffset="127810.3103">13361 13376 1144,'-3'11'290,"-1"11"-206,-3 14-50,-3 10-13,3 9 59,2-2 32,8-6-25,5-4-24,4-11-22,4-9-13,0-8 11,-2-10-1,2-7-10,4-11-28,1-15 0,7-16-20,2-12-15,-9-4 8,-8 3 26,-8 17 1,-14 8 14,-6 16 13,-9 14-12,-8 7 1,-8 7-5,-15 9-5,-3 3-5,3 1 0,7-8 5,12-7-6,11-10-35,11-14-97,4-10-340,-2-102-396</inkml:trace>
  <inkml:trace contextRef="#ctx0" brushRef="#br0" timeOffset="128147.3296">12752 12720 1237,'-2'-1'266,"0"-2"-94,-2 1-23,4 2-49,0 2-16,1 1-31,2-3-28,7 3-10,19 3 12,23 2 5,73-2-5,51-16-9,-13 4-12,-73 6-6,-54 2 0,-7-2 0,-5 7 0,21 0 0,-14 0 0,-14-2 1,-10-1-2,-5-4-12,-4 0-6,-1-3-34,-4-2-13,-7-10-240,-46-71-284</inkml:trace>
  <inkml:trace contextRef="#ctx0" brushRef="#br0" timeOffset="128597.3553">13199 11691 1185,'-3'0'264,"3"0"-147,-1 0-78,-1 2-5,2 1 44,-3 7-7,0 12 5,-5 16 5,-2 15-33,-5 11-30,-2 4-4,0 1-5,-1 1-8,4-5 11,-6-2-6,7-8 2,-1-9-2,2-10 3,6-14 1,3-6-4,1-12-6,5-4 1,5 0 9,12-3 8,15-6 2,14-6-2,8-4-6,0 0-6,-7-1 0,-22 11-5,-10 3-1,-9 4 0,-7 4-6,-2-2 4,0 0-4,0 2-10,1 2-25,2-1-25,3 5-114,0 0-105,15 2-315</inkml:trace>
  <inkml:trace contextRef="#ctx0" brushRef="#br0" timeOffset="128959.376">13449 12167 1263,'2'0'282,"8"2"-226,7 2-37,2 0-1,6 6 18,-1-2-9,-5 0 6,-3-1-3,1 1-7,-6 2-8,-5 0-15,-6 2 0,-3 4 10,-9 5 14,-9 2 2,-7 7-13,-3-3-13,-1 3-1,11-9 1,8-11-1,8-4-21,7-6 1,1 2 0,7 2 21,5 4 21,10-4 31,10 4 1,2-2-34,-1-1-8,-3-1 1,-8 2-12,-3-2 0,-5 0-40,-2 0-136,-8 3-272,-4 5-406</inkml:trace>
  <inkml:trace contextRef="#ctx0" brushRef="#br0" timeOffset="129251.3927">14092 12367 978,'9'30'173,"2"5"-22,10 30 2,4 19-70,-5 0-1,-3 9 19,-11 0-8,-10 60-23,-21 24-23,-31 3-25,5-70-8,19-63-14,-1-1-53,-2-10-172,-134 122-424</inkml:trace>
  <inkml:trace contextRef="#ctx0" brushRef="#br0" timeOffset="134349.6844">1854 14493 1472,'-11'-7'226,"5"6"-94,-7-4-87,9 0-34,4 5-11,1 0-1,2 0 1,-3 0-8,3 0 8,10 0 6,12 0 11,18-4 5,13-3-2,13-5-7,0-2-4,-4 0-3,-6 1-4,-12 9-1,-11 1 8,-7 6-9,-10 0-9,-1 6 8,-8 4 0,0 3-5,-7 4-13,-3 5 19,-8 12 2,-10 10 14,-9 6 1,-12 7-5,-7 4-11,-4-2 6,0-2-6,-1-6-1,8-8-1,5-9 0,9-10 1,8-9 0,12-11 0,6-4 0,3-3-7,0-2-5,4 2-9,-2 0 4,4 4 0,10 0 17,5-1 23,9 4-1,10-7 7,7-10-1,5-3-10,3-4-7,-3 3-5,-7-2 2,-9 6-7,-6 1-2,-4 1-17,-4-2-43,0 6-82,-1-3-65,1 2-37,-4-6-124,49-44-420</inkml:trace>
  <inkml:trace contextRef="#ctx0" brushRef="#br0" timeOffset="134709.7049">2979 14442 1052,'-12'-7'553,"2"2"-439,-7-6-42,8 3 22,2 4-5,0 4-16,2 0-17,-4 3-32,3 2-19,-3 9-5,-9 9-1,-2 14 1,-6 12-1,2 10 1,0 5 0,7 5 0,3 4 0,5-3 5,6-7-4,4-6 0,1-12-1,7-12-1,1-7 0,0-9-4,4-9 5,5-6 0,2-4-2,2-6-11,1-9-28,1-6-98,-1-7-94,28-70-385</inkml:trace>
  <inkml:trace contextRef="#ctx0" brushRef="#br0" timeOffset="134930.7176">2798 14745 639,'-2'-3'1031,"2"3"-857,0-4-159,2 8-15,1-4 0,2 6 6,1 0 26,8 1 20,6 5-13,4-2-13,3-3-4,3 2-10,-3-5 0,2 0-12,4-4-80,2-4-181,56-40-428</inkml:trace>
  <inkml:trace contextRef="#ctx0" brushRef="#br0" timeOffset="135400.7445">3801 14225 1073,'-7'-5'705,"-1"2"-570,-7 2-97,-1 10-31,-5 8 2,-6 6 26,-4 11-10,1 9-1,4 12-12,-1 9-6,6 9 5,4 8-11,-2 1 11,8 4-10,4-8 0,5-9 0,4-4-1,8-8 6,4-9-6,9-8 0,1-14-73,5-15-89,6-17-102,74-45-384</inkml:trace>
  <inkml:trace contextRef="#ctx0" brushRef="#br0" timeOffset="135649.7587">3980 14761 1333,'-1'-2'578,"1"2"-545,0 0-33,4 2-77,3-2 58,6 0 19,7 0 18,6-2 0,15 1-12,7-1 36,8-2-9,-6 2-20,-8 2-11,-14 4-2,-9 3-21,-10 5-176,-1-2-124,13-14-382</inkml:trace>
  <inkml:trace contextRef="#ctx0" brushRef="#br0" timeOffset="136002.7789">4657 14326 870,'-1'-1'964,"1"1"-868,0-3-96,0 7-31,1 5 28,4 8 3,1 11 60,1 16-2,0 7-26,-3 12-19,-8 6 1,-4 4 4,-10 5-5,-4 2-2,-3-8-2,4-9-9,7-17 0,4-20 1,8-9-1,6-9 0,11-4 0,5-3 12,13-1 10,11-5-16,3-4 0,3-7-5,-2 3 1,-8 2-1,-2-3 0,-10 6-1,-3 6-34,-8 0-130,-2 2-377,3-29-115</inkml:trace>
  <inkml:trace contextRef="#ctx0" brushRef="#br0" timeOffset="136226.7917">5287 14935 1482,'0'0'308,"1"5"-272,4 10-30,-2 6-6,-2 10 60,1 4 10,-4 8-13,1 1-24,-2 4-10,-3 1 1,-4 0-12,-1-8-11,0-11-1,1-8-60,8-16-112,19-60-190</inkml:trace>
  <inkml:trace contextRef="#ctx0" brushRef="#br0" timeOffset="136466.8054">5889 15119 513,'0'7'240,"-2"1"-42,2 6 1,-2 9 5,-4 7-54,-1-1 15,-3 1-51,-1-9-67,2-5-28,-1-2-19,2-5-31,2-3-116,-22-16-324</inkml:trace>
  <inkml:trace contextRef="#ctx0" brushRef="#br0" timeOffset="137255.8506">6508 14250 1270,'0'0'518,"3"2"-452,1 4-66,3 0 0,-1 4 2,0 9 59,0 4 11,1 9-25,-2 9-16,-3 8 4,-2 6-13,-5 4-5,-2 0-4,-1-1 1,-2-3 1,-3 1 1,0 2-7,0-5-7,0-8-1,4-7 7,1-12-7,6-7 0,-1-8-1,3-3 0,0-2 0,1 2-1,1-5 2,0 1-1,4-1 0,2 3 1,5-3-1,3 1 0,8-2 6,-1-4 6,8-2-3,-2-2-8,2-4 14,0-5-3,2 4-10,-11 1-1,-4 1 0,-9 6-1,-5 0-28,1 6-53,2-3-237,5 0 150,18-41-485</inkml:trace>
  <inkml:trace contextRef="#ctx0" brushRef="#br0" timeOffset="137591.8698">6972 14845 1538,'14'-7'224,"3"1"-167,15-4-39,3 2-5,-5 8 17,-3 6 3,-8 9 14,-4 4-7,-6 8-5,-6 8-2,-9 7-21,-12 4-3,-8 2-8,-5 1-1,-1-4-9,3-6-2,10-11 10,8-11 1,8-6-7,6-6-1,4 1 8,4-2 6,6-1 9,7-6-3,7-5-12,3-2 0,3-4 0,-7 1 0,-4-1-37,-3 10-68,-3 1-215,4-1 74,33-42-389</inkml:trace>
  <inkml:trace contextRef="#ctx0" brushRef="#br0" timeOffset="137856.885">7546 14236 1547,'1'2'241,"5"4"-202,9 9-27,10 7-10,5 11 29,2 11 26,6 5 14,1 12 1,2 5-36,-4 3-14,-7-1-7,-11 3-6,-13 3-3,-15 3-6,-16 0-13,-22 5-44,-12 4-140,-147 118-433</inkml:trace>
  <inkml:trace contextRef="#ctx0" brushRef="#br0" timeOffset="139117.9571">1858 11948 1169,'0'0'155,"0"0"-155,0 1-74,-1-1 74,0 2 6,-1 5 36,-2 10 5,-6 12 2,-6 12-19,-11 15 21,-7 14-4,-6 5-4,-4 4-19,0-1-16,3-1-7,7-6 8,9-8-3,5-2-6,10-10-9,10-6 7,6-3-43,10-7 18,2-3-3,5-3 9,-3-6 20,1 3-13,-10-7 7,-5 10-7,-12 7 10,-12 11 4,-10 9 0,-7 10 2,-4 6 8,-4 5-4,3 1 10,7 5-16,9 2 0,12 6-1,15 5 1,24 60-2,19 31-5,17 2 7,-20-56 20,-2 16 32,-10-2-1,-7-4-13,-8-5-11,-8-21-12,-6-72-3,0 0-12,0-2-35,5 36-233,10 33-740</inkml:trace>
  <inkml:trace contextRef="#ctx0" brushRef="#br0" timeOffset="142368.143">14650 7570 1092,'-1'4'126,"1"2"-126,-2 9-9,-2 4 9,1 7 1,-1 1 10,-2 2 2,1 3 5,0-1 5,0 9 4,2 8-5,1 6-4,0 12-7,1 5 7,0 3-2,-1 9-1,-1 11-7,0 64-7,-4 17 10,4 19-5,0-65 10,-2 20-2,-4 40-4,-5 25 62,5-45-16,3 10-26,1-2-15,-1 7-3,4-3 4,0 2 1,-9 24-16,1 31 7,-10-11-7,-4-18 7,2 1-7,-2-22 5,-3-27 4,6-13-4,-5 6 15,6 0 15,-2 6-6,8-34-9,0-13-3,8-12-6,4-58-10,4 0-1,-1-2 5,2 55 3,9 57 5,3 23-4,3 12 1,-12-54-11,-5 12 0,-2 22 1,-4-15 1,-2 2 4,-8 7 3,4-11 1,0-12 2,3-18 5,4-72 4,2-3-5,0-2-7,1 50-8,1-2 0,3 6 6,5 58-6,-2 21 1,-3-3-1,-1-52 5,-2 8-5,3 5 10,-3-2-10,-3 8 5,-1-21-5,4-4 0,-3-16-1,0-55 1,3-4-1,-3-2 14,-1 32 5,2-5-2,-1-9-7,0-9-1,3-2-7,-2-4-1,4 13 0,-1 12 7,2 11-1,1 12-6,-3 4 0,-1-2-1,0-13-5,-1-12-3,-1-26 8,0-12-1,1-18 1,1-8 0,0-3 0,1-3-6,-1 3-6,0 0 0,0 0 1,0 0-13,2 0-40,-2 0-65,2-3-62,-2-4-50,-5-86-122</inkml:trace>
  <inkml:trace contextRef="#ctx0" brushRef="#br0" timeOffset="147790.4531">2949 16569 714,'-6'-1'625,"3"-1"-505,-4-2-84,7 4-29,0 0-1,3-2 54,-2 2 18,2 0-78,6-1 21,8-2-7,6-1 26,7-2-13,3 5-10,-3-2-2,0 1-5,-2 0-4,-2-2 5,6 2-10,1-1 7,3 0-2,4 0-6,2-1 1,-5 1 1,-2 1-1,-6-5 0,-3 7 7,-6 0-8,-10 4 0,2 0 0,-8-3 0,-1 2-6,-3 1 6,0-1 9,-3 1 12,-1 8 1,-5 6 1,-4 8-5,-10 8-5,-8 10-1,-4 6-4,-2 5-8,-2-7 8,3 4-8,6-8 1,4-5 7,3-7-7,5-9 7,5-1-7,-2-9 5,4 0 0,-3-3-5,-3 0 7,-2 6-8,-5-4 0,2 6 1,0-5 0,2 5 6,1-8-7,4-1-1,3 1 1,7-5 0,1-2 1,2-2-1,2-1-1,0 0 0,2 0-8,-1 0-3,2-1-9,0-2-14,3 2 13,6 0 22,8-4 6,7 4-4,5-6 5,4 4 1,0-3-1,7-4 17,0-2 5,5 1-11,1-1-3,-1-2-8,-2 6-1,-7 0 2,-1 5-7,-6-2 5,-8 5 0,-2 5-5,-6-4 7,-2 1-7,-6 2 5,-2-2-5,-2 0 7,-4-1-1,1-1-1,-1 1 5,-1 2-5,1-3-5,-2 0 7,2-3-2,-2 3-6,2-1-13,-2 1-38,2-1-96,2-7-156,8-43-607</inkml:trace>
  <inkml:trace contextRef="#ctx0" brushRef="#br0" timeOffset="148270.4806">4077 16623 1342,'-1'0'320,"1"0"-185,-3-3-113,3 6-21,0-3 9,0 1 38,0 1-3,0-2-27,3 0-18,-2 0-8,2 0 8,4 4-2,-1 0 2,11 4 9,4 2 8,9-4 4,3 0 7,1-1-1,13-3-9,-2-4 3,4 2-4,-1-5-10,-2 3-6,-7 2 7,-6 0-8,-8 2 2,-2-1-1,-8 3 0,-1-4 5,-4 0-6,-1-4 0,-2 3-18,-3-3-13,2 0-22,-6 0-8,0-3-32,-6 1-146,-5-3-211,-4 5 141,-60 12-141</inkml:trace>
  <inkml:trace contextRef="#ctx0" brushRef="#br0" timeOffset="148832.5127">4196 17039 226,'-4'5'134,"-2"3"-67,-2 2-8,1-2 38,3-3 26,1-1-22,1-4 17,2 0-17,2 0-14,-2 0-8,0 0-10,0 5-1,0-5 13,0 0 6,0 0-6,0-5 0,0 5-24,0 0-2,0 0-8,0 0-11,0 0-30,0 0-6,11 5-21,0-4 21,15 1 51,10 0-3,7-4-15,8-1-9,0-7-5,-4 1-4,-3 0 3,-7 5-4,-2-4-5,-7 6-8,-4 0 1,-4 4-1,-6-2 0,-8 2 0,-4-1 1,-2 2 7,-2-3 7,2 0 10,0 0 1,-3 0-17,2 0 4,-1 4-5,2-4 0,-3 0-9,3 0-7,-1 0-11,-3 0-8,4 0-29,0-4-34,0 1-41,-2 0-131,-11-36-495</inkml:trace>
  <inkml:trace contextRef="#ctx0" brushRef="#br0" timeOffset="150629.6155">4325 4143 172,'8'3'69,"0"-2"-25,7 3 8,2-5 10,-2-3 25,1-3-2,-7-7-16,2 3-6,-8-1 26,-1-2-47,-7 0-14,-3 0-17,-3 0-6,-6 2-5,-2-2-1,-4 6 1,-1 2 2,0 9 26,2 0 4,4 5-17,9 6 12,4-2-17,3 7-4,6-4 0,0 3 0,4-4-6,2-5 8,2-1-2,-1-2 3,0-6 6,-1-1 9,1-2-5,-4 1 4,-1-3 8,-2 2-2,-2 0-10,2-1-5,-3 2-8,1 2 9,-4 0-2,1-4 14,-4 2-3,0 1 5,-1 1-1,-2 0-13,0 3-8,4 1-7,2 0-1,0 0-8,2 0 9,2-4-1,1 1 2,-2-1 0,1-1 8,1 1 1,-1-4 2,-1 2-1,-1-2-2,0 2 0,-3-2-8,-2 2 6,3 1-7,-3 1-12,2 3 2,0 1-4,-1 4 8,1 6-4,-1-5-20,4-2-12,0 0-27,3-7-20,-2 0-13,2 0-75,12-4-96</inkml:trace>
  <inkml:trace contextRef="#ctx0" brushRef="#br0" timeOffset="150913.6318">4395 4151 514,'0'0'219,"-2"2"-144,1-2-54,1 0-10,0 0 43,0 0 6,0 0-21,0 0-24,0 0-15,1 0-23,1 0-79,0 0-11,0 4 29,15 3-69</inkml:trace>
  <inkml:trace contextRef="#ctx0" brushRef="#br0" timeOffset="151153.6455">4501 4250 135,'0'0'268,"0"0"-182,0 1-61,1-1 1,-1 4 46,0-4 0,0 2-33,2 0-24,-1 2-6,5 0 1,3 5 1,3 3-2,4 2-2,1-2-7,6 5-58,31 15-260</inkml:trace>
  <inkml:trace contextRef="#ctx0" brushRef="#br0" timeOffset="151327.6554">4755 4519 330,'0'2'219,"1"-2"-162,-1 1-38,0 2-8,0-2 14,3 1 1,0 1-13,1 1-2,4 8-11,1-2-65,15 17-444</inkml:trace>
  <inkml:trace contextRef="#ctx0" brushRef="#br0" timeOffset="151521.6665">4960 4753 34,'2'4'240,"0"-4"-148,-1 0 32,2 3-19,-3-3-58,3 0-31,-2 4-16,5-1-28,4 3-281</inkml:trace>
  <inkml:trace contextRef="#ctx0" brushRef="#br0" timeOffset="151696.6765">5119 4902 717,'0'0'99,"3"3"-99,0-2-7,1 3 7,0 1 2,1-2-1,-2 1 0,-1-1 1,0 0-1,0-2-1,2 3-8,5 8-157</inkml:trace>
  <inkml:trace contextRef="#ctx0" brushRef="#br0" timeOffset="151852.6855">5603 5250 1535,'0'3'0,"8"5"-155,23 23-795</inkml:trace>
  <inkml:trace contextRef="#ctx0" brushRef="#br0" timeOffset="152385.716">5261 4985 597,'0'-4'181,"-1"4"-116,1-1-49,0 2-7,0-1-9,0 4 0,0-1-6,3 1 5,3 6 1,2 6 0,6-1 2,2 3-2,3-2-39,3 7-111,31 17-323</inkml:trace>
  <inkml:trace contextRef="#ctx0" brushRef="#br0" timeOffset="152721.7352">5635 5271 700,'1'3'138,"0"-2"-111,3 3-20,-2 1-5,3 1-1,1 0 1,-2 3-2,2-2-18,4 3-51,3-1-64,2 5-20,7-2-78,6 2 184,4-1 47,4-2 12,1 2 8,1-1 5,-3 3 7,-5-4-2,-5 4-5,-4 0-13,-2 3 6,-2-6 12,1 2 18,-4 0-22,1-4 10,2 3-3,-2-3-2,5 0-13,0 4-7,4 0-11,0-1-15,40 28-210</inkml:trace>
  <inkml:trace contextRef="#ctx0" brushRef="#br0" timeOffset="152920.7466">6442 5826 96,'6'3'316,"-1"-2"-194,8 3-59,-1-1-20,-1 5-17,0 0-10,0 0-8,0 6-1,-5 1-7,0 3-36,-4 0-34,0 2-8,3 1-32,2-5-41,1-1 5,7-1 133,37 8 13</inkml:trace>
  <inkml:trace contextRef="#ctx0" brushRef="#br0" timeOffset="153050.754">6780 6090 58,'8'8'84,"-1"-1"23,5 6-38,-1 3-33,-2-6 7,-3-1 26,0 3-31,0-1-22,4 3-7,3 1-9,-1 2-75,30 34-172</inkml:trace>
  <inkml:trace contextRef="#ctx0" brushRef="#br0" timeOffset="153367.7721">7116 6447 288,'5'3'126,"-1"0"-77,6 3-20,-2 2-13,-2-1-8,0 2-7,0 0 0,1-1 7,1 4-8,2-2-15,8-2-8,-2 7-2,5-4-55,2 0 10,0 2-13,-2-4 62,2 0 20,-2 1 1,-2 2 13,2 2-5,0 2-8,-4 4 0,3-6-38,-3 3 11,-1-3 27,1-5 0,-4 1 1,1-5 34,2 1 20,-1-5-26,1-1-29,33-8-107</inkml:trace>
  <inkml:trace contextRef="#ctx0" brushRef="#br0" timeOffset="153526.7812">7777 6741 467,'1'2'102,"3"-2"-76,-2 2-19,6 0-6,-4-2 0,0 3-1,1-2-32,3-1-50,18-4-103</inkml:trace>
  <inkml:trace contextRef="#ctx0" brushRef="#br0" timeOffset="153706.7915">7968 6728 358,'1'0'215,"-1"-3"-157,0 6-43,2-3-13,-2 3 4,4 0-5,-2 1-1,11 3-141</inkml:trace>
  <inkml:trace contextRef="#ctx0" brushRef="#br0" timeOffset="153894.8023">8031 6750 506,'0'0'111,"0"0"-80,0 0-17,0-3 52,-2 3 60,0 0 16,0-1-11,-1-2-50,1 1-51,-2-1-30,-5-4-53,-27-9-329</inkml:trace>
  <inkml:trace contextRef="#ctx0" brushRef="#br0" timeOffset="155883.916">6121 5618 216,'0'0'193,"0"4"-88,-2-4-30,2 3-4,-4 1-10,0 3 13,-3 2-4,-8 9-17,1 0-19,-4 9-11,-6 2-13,2 8-2,-2 7 7,1-2 3,5 6-5,5 1-2,1-4 4,6 2-5,4-2 1,0 0-1,2-1 7,0-2-4,2-2-4,-2 1-1,1 0 4,-1 1 3,-1-2 6,-3-2 10,1 0-2,0 2 1,0-8-18,0-8-11,2-5 0,1-8 10,0-3-11,0-2 1,1-2 0,-1 0 1,3-1-1,-3 1 5,0-4 3,0 0 2,0 0 10,-3-3 4,3 2 2,0-2-10,0 0-17,0-6-21,3-4-177,11-32-268</inkml:trace>
  <inkml:trace contextRef="#ctx0" brushRef="#br0" timeOffset="161890.2596">5171 16575 376,'0'0'215,"0"0"-110,0 0-36,0 0 9,0 0 18,0 0 9,0 0-20,0 0-23,0 0-13,0 0 2,0 0 2,0 0-7,2-4-7,2 1-3,2-3-19,8-4-11,2 0 1,4-2-5,-1-2-1,-2 5 0,-6 2 1,0 3-1,-6 1 0,-1 0 1,1 2-1,0-1-1,0 0 1,0 1 5,-1 1-6,0 0-2,-2 1-5,4-1 5,3 4 1,-1 0-4,1 3 4,1 4 2,6 4-1,-6 7 10,6 8 13,-3 3 4,-1 4 0,-3 2-6,-1 4-8,-2 2 7,-5-3-5,-1 6 1,0-3 2,-3 7-3,-3 3-4,2-2-2,-1 3 0,0-3-8,0-8 8,0-5-7,2-11-1,2-7 5,-1-11-5,0-7 0,2-3 10,0-1-10,0 0 17,0 0-3,0-1 3,0 0-1,0-4-5,-1-6-12,1-13-38,0-13-2,1-18 16,5-6 13,1-6 2,3-7-19,-1 3 4,2 2 10,-3 17 13,-2 14 0,0 12-5,-1 10 6,1 3 2,4 0-2,1 2-1,2-1 0,7-2 0,3 0-1,1-2 1,-3 2 1,3-1 0,-3 3 0,-3 1 0,-3 1 0,-6 6 0,1 2-1,-6 2 0,0 2-8,-4 0-13,1-2-8,1 2-5,1-1 14,3 1 2,4 2-53,3-4-98,-3 0-61,4 3-16,4 4-224</inkml:trace>
  <inkml:trace contextRef="#ctx0" brushRef="#br0" timeOffset="162281.2819">5788 17193 537,'0'18'131,"0"-3"-17,0 17-32,2-1-11,2-5 28,5-7-15,6-5-11,2-4-7,10-4-12,2-6-12,3-6-10,-2-4-10,-2-7-5,-6-5-5,-3-8-2,-7-8-4,-6-7-6,-7 5 8,-7 5-8,-6 10 13,-8 8 28,0 13-20,-8 7 1,-2 8-8,2 3 4,6 4 3,4-3-9,4 1-6,5-2-6,3 4 0,0-5 0,5 5-27,3-7-105,7 1-133,30 5-107</inkml:trace>
  <inkml:trace contextRef="#ctx0" brushRef="#br0" timeOffset="162507.2949">6420 16871 1311,'0'1'327,"0"2"-245,-2-2-80,2 1-2,-1-2 27,-1 2 33,2-4-24,0 2-36,0 2-48,0 2-177,2 15-227</inkml:trace>
  <inkml:trace contextRef="#ctx0" brushRef="#br0" timeOffset="162866.3154">6420 16652 1111,'0'0'266,"0"0"-162,4 0-104,2 6-15,8 5 15,8-1 11,7 1 10,12 0-1,9-5-5,10-6 0,3-6-5,1-8 1,-7 5-4,-11-5-5,-14 5-2,-12 0-13,-14 5-55,-4 4-37,-6-3-87,-16-25-487</inkml:trace>
  <inkml:trace contextRef="#ctx0" brushRef="#br0" timeOffset="163093.3284">6770 16384 1116,'-13'5'209,"2"5"-116,-16 15-68,4 17-16,-3 12 24,2 9 50,2 2-5,7 7-24,4 9-26,10 3-11,11 9-7,4-5-1,5-2-8,6-15-1,3-15-9,4-18-51,13-16-84,8-20-24,9-23-180,123-125 61</inkml:trace>
  <inkml:trace contextRef="#ctx0" brushRef="#br0" timeOffset="163534.3536">7255 16609 1024,'-10'-6'342,"0"4"-173,-9 2-92,0 10-40,-8 3-1,-3 15 26,-3 1-17,2 10-18,5 9-21,11 4-5,7 9-1,5 8 0,9-2 1,0-6 5,4-5-5,4-11 0,0-11 1,-2-13-2,4-13 0,5-14-34,3-17-59,8-24-114,1-23-264,3-16-25,-7-10 136,-5 2 360,-13 16 119,-10 26 143,-7 20-2,-3 22-58,-4 10-59,2 4-25,5 4-16,2 10-12,1 1-18,1 14 5,4 13-13,2 10-16,-1 11-10,-1 2 7,-2-3-3,-2-4-21,-5-10-9,5-11-5,-2-11-7,4-15-93,0-8-144,6-12-300,28-75-88</inkml:trace>
  <inkml:trace contextRef="#ctx0" brushRef="#br0" timeOffset="163948.3773">7555 16810 486,'0'0'812,"0"-1"-585,-2 1-184,4 4-43,-1 3 0,3 8 27,1 5 54,0 12-10,-1 13-32,1 10 7,-7 10 2,-5 7-18,-3 0-16,-1-6-4,2-15-2,1-22-7,4-16-1,5-13-26,8-16-36,3-22-31,9-27-118,24-86-106,15-33-29,-37 138 346,1 11 45,20-35 108,-5 29-69,-10 15-36,-11 17 21,-10 9 18,-4 4 21,-1 8 16,6 8-20,-3 10-31,2 13-34,1 6-19,1 6-7,2 2 1,1-1-4,-2-4-1,-8-3-9,-3-2-47,-5-11-55,-2-10-58,-2-16-116,-8-44-230</inkml:trace>
  <inkml:trace contextRef="#ctx0" brushRef="#br0" timeOffset="164517.4098">8173 16660 1059,'13'-5'261,"3"2"-183,19-3-45,0 2 34,1 1 8,-3-2-10,-7 2-29,-3 3-11,-5 3 5,-2 4-13,-2 4 11,-2 2 17,4 8-1,-2 9-7,2 8 7,1 7-11,-6 4-3,-6 10-11,-10 8 4,-8 11 1,-11 6-3,-6 3-11,-2-5-2,-3-15-2,5-13-5,3-22 8,8-7-7,7-21 13,-3-8-15,2-17-32,-5-14-38,-3-14-47,9-20-48,5-8 63,7 7 85,10 11 17,1 22 21,2 13-4,0 7-10,4-1-6,2 6 14,5-5 4,3 7 19,0 4-11,4 6-5,-8 8 7,1 12 17,-1 4-1,0 6 29,0 10-29,1-1-14,3 0 8,0 0-18,0-2-9,-3-3-10,-5-5 7,-4-1-9,-4-9 1,-4-5-1,-4-4-9,-2-3-42,-1-6-90,-1-1-108,-21-28-353</inkml:trace>
  <inkml:trace contextRef="#ctx0" brushRef="#br0" timeOffset="172619.8733">14673 7738 271,'-3'-6'261,"0"3"-85,-2-10-49,-1 5-28,0 0 29,-1 4 7,2-2-17,1 3-22,4-3-16,-4 2-22,2 1-5,2-4-11,0-1-14,0-7-8,0-7-10,2-8-4,2-11-5,2-4 1,3-7-1,-3-1 0,-2-2 5,-2-1-6,-1 0 1,-4-4 1,0-2-1,-3-5 5,-6-1-5,2-3-1,-1 0 1,1 3-1,1-1 0,2 10 0,1 3 0,6 3 0,3 4 0,0-2 1,4-2 4,2-2-5,3-2 0,0-3-9,7-5-2,-2 2 2,2 5 1,-2-1 8,-4 11 0,-4 3 1,-3 7 0,-4 5 5,-2 10-6,-5 0 2,2 2-1,2-2 5,-2 2-6,1-1 0,-1 0 0,3 3 0,0 3-1,3 2 0,0-1-9,0 7 10,-1-2-24,2 1 5,-4 6 13,0 2-11,0 1 10,0 1-7,-3-1-11,3 0-29,-1 3-23,1-3 2,-2 1-42,2 1-189,0 8-156,3 19 98</inkml:trace>
  <inkml:trace contextRef="#ctx0" brushRef="#br0" timeOffset="173656.9326">16622 6025 1001,'-9'-5'153,"1"1"-44,-7-7-40,-3-2 3,0 1 17,-9-1-11,-3 3-38,-3 3-1,2 7-21,0 3 0,1 11-18,3 5 0,-3 11 0,-3 11-1,1 8 1,4 15-7,4 11 6,11 8-7,9-5 8,11-3-1,3-12 1,5-11 0,2-9 1,1-12 1,2-12-1,1-14 0,2-7 1,2-13-2,6-16-22,6-10-65,2-15-36,1-12-59,-7-18-62,22-178-113</inkml:trace>
  <inkml:trace contextRef="#ctx0" brushRef="#br0" timeOffset="173903.9467">16645 5253 835,'0'4'337,"0"3"-271,-3 18-58,-1 10-7,2 17 33,-2 16 19,-2 10 22,-2 63 4,-8 25-26,1 17-5,5-52-17,8-9-20,7-17-2,2-67-3,2-10-6,-3-5 0,15 20-86,4-19-64,9-19-117,63-59-209</inkml:trace>
  <inkml:trace contextRef="#ctx0" brushRef="#br0" timeOffset="174332.9713">16928 5884 1004,'2'0'260,"3"0"-151,5-1-83,8-1-14,13-2 7,10-3 5,6 0 0,6 1-12,5-2-11,1-2 12,-6 5-7,-13 2-6,-13 6 0,-13 2 0,-11 5-12,0-2 12,-6 2 2,0 4 5,-8 5 4,-4 7-4,-9 8 4,-6 11-10,-7 11 0,-9 17 7,-4 5 2,-2 6-4,3-4-4,6-12-1,10-13 8,12-20-8,9-12 0,11-6-1,5-8 2,10-3 4,12-5 30,17-1 28,14-10-16,12-9-22,1-4-16,-4-3 1,-5 0-10,-11 3-1,-14 1-24,-4 6-63,-10-5-56,11-43-319</inkml:trace>
  <inkml:trace contextRef="#ctx0" brushRef="#br0" timeOffset="174567.9847">17828 6005 983,'2'-4'245,"0"1"-110,6-3-74,4 3 1,5-2 19,3 1 3,9 3-24,7-3-30,13 0-15,12-4-6,9 2 0,3-1-9,-1 1-16,-12-3-71,-14 8-39,-16 1-56,-20 10-143,-16 3 83,-74 45-43</inkml:trace>
  <inkml:trace contextRef="#ctx0" brushRef="#br0" timeOffset="174880.0026">17818 6586 784,'1'0'138,"-1"0"-83,5 0 16,1-2 98,7-3 47,14-4-36,13-4-55,10 0-61,6-3-22,4 3-18,0 2-10,-4 6-5,2 1 1,-5 1-2,-3 3-1,-6 0-6,-6 0-1,-9 3 1,-9-2 1,-5 2-2,-5 0 0,-4-1 0,-3-2 2,0 0-2,-3 0-6,-3 1-17,1-2-61,-5 1-79,-34-5-427</inkml:trace>
  <inkml:trace contextRef="#ctx0" brushRef="#br0" timeOffset="177636.1602">9647 17289 315,'0'-3'135,"0"3"-32,-2-1-41,2 1-31,0 1 17,0 2 20,0-2-20,2-1 10,-1 1 23,5 1 9,0 0 12,-2 3-10,4 0-35,1 1-21,6 3-12,4 5-11,5 7 4,3 4 4,1 8 12,1 2-2,-4 4-2,0 1-13,-5-2-8,2-8-7,-2-5 5,0-6-5,1-10 10,3-7-11,1-10-10,8-14 10,4-14 0,4-12 33,3-9-31,1-5-2,0-3-21,-4 2-56,-3 4 5,-3 8-85,-4 8 11,-7 14-86,-4 15-4,-1 24-268</inkml:trace>
  <inkml:trace contextRef="#ctx0" brushRef="#br0" timeOffset="179184.2487">19213 5844 950,'-2'0'194,"1"0"-82,-1-5-76,2 5-21,0 0 5,-1 5 28,1-5 7,-2 1-29,2-1-25,0 0-1,2 0-82,-2 0-71,1 0-71,1 2-47,13 8 13</inkml:trace>
  <inkml:trace contextRef="#ctx0" brushRef="#br0" timeOffset="181352.3728">19847 5125 312,'0'-4'516,"3"1"-400,4-7-44,5 4-38,9-4-22,12-5 3,8 5 15,4-2-6,2 1 12,-6 4 8,-6 4 28,-11 3-35,-11 3-25,-7 1 2,-2 5 1,-3 0 22,0 6-7,1 9 2,0 8-1,-1 12-1,3 8-12,2 6-3,1 4-7,1 4-7,1-8 8,-3-6-2,1-11-5,-4-13-1,0-13 7,-3-9-7,0-6 32,0-4 71,0-8 7,-3-8-74,2-12-26,1-10-11,4-7 0,0 4-8,5 0 7,2 6 0,4 1 0,4 1 0,10 0-10,4-4-4,6 2 14,7-1 0,3 1-14,0 0-6,-6 6 3,-11 13-7,-14 6-25,-12 8-26,-6 6-68,-5 6-182,-4 6 64,-43 43-80</inkml:trace>
  <inkml:trace contextRef="#ctx0" brushRef="#br0" timeOffset="181728.3943">20609 5474 502,'-3'12'93,"2"0"9,1 12-42,1-3 11,4-3 20,4-5 23,6-3 26,2-3-22,4-6-32,0-8-23,2-1-5,-8-4 14,1-7-27,-7 1-16,0-10-11,-7 2-8,-2-1 1,-4 4 1,-3 4 33,-2 3-9,-3 3-18,3 6-11,0 1-5,-3 4-1,-3 2 0,-1 2 0,-7 4 1,1-2-1,-2-1 0,8-3 6,5 3-5,5-3-2,6 0-65,3 4-187,11 3-120,60 15-87</inkml:trace>
  <inkml:trace contextRef="#ctx0" brushRef="#br0" timeOffset="182464.4364">19317 6080 849,'0'0'237,"0"0"-95,0-3-55,3 3-15,-1-1 14,-1 0-2,5-3-26,5 0-37,17-6-3,20-1-12,63-13 12,56-8-7,59-5 4,-54 10-14,-17 9 11,-8-1-11,-9 11 11,-16-2-11,-19 14 1,-17 2-1,-53-1 0,-3-1 0,0 2 0,30 6 0,-2-1 1,-4-4-2,2-5 0,-4-2-13,-5-6 7,-6-1-48,-9-4-54,-16 2-25,-11-5-71,-47-30-337</inkml:trace>
  <inkml:trace contextRef="#ctx0" brushRef="#br0" timeOffset="183026.4685">19860 6244 892,'-19'0'165,"1"1"-94,-20 4-25,0 6 22,1 4 34,5 4-12,8 5-38,2 8-31,9 6-12,4 5-8,2 8 5,4 1-5,6 5 9,2 0-8,6-5-2,1-6 0,5-2 5,0-6-5,8-14-12,3-4-111,13-16-93,96-30-141</inkml:trace>
  <inkml:trace contextRef="#ctx0" brushRef="#br0" timeOffset="183373.4884">20088 6608 1003,'-1'7'240,"-2"2"-195,-3 13-30,2 11 19,-1 4 25,5-2-16,5 0-22,5-7-12,5-4-9,4-11 8,2-4-1,5-16 11,-4-6 9,4-15-15,0-10-12,-6-5-21,-10-5 0,-8-1 11,-10 7-11,-12 7 21,-3 12 19,-4 11 25,-4 5-10,-1 8 7,-2 11-19,-5 5-10,7 5-1,1 7-11,12-3-13,12-3-57,22-1-20,13-10-27,26-12-159,131-53-265</inkml:trace>
  <inkml:trace contextRef="#ctx0" brushRef="#br0" timeOffset="183694.5067">20596 6406 1048,'-11'2'173,"-4"5"-91,-8 3-31,3 4 15,4 3-18,8 6-48,10 2-1,7 5 1,9 3 6,5-4-6,3-1 1,-1-3 0,2-1 0,-2-5 0,-1 4 5,-3-3-5,0-4-1,-5 2 1,-2-3-1,-7-1-1,-3-4 1,-8 2 12,-8 2 55,-13-1 7,-15 9-29,-15 1-30,-8-1-15,8-5-8,7-12-55,15-10-87,18-18-193,27-99-583</inkml:trace>
  <inkml:trace contextRef="#ctx0" brushRef="#br0" timeOffset="184019.5253">20748 6174 1062,'3'0'140,"3"0"-109,7 0-22,5 3 15,-4 3-1,2 1-4,-2 3-4,-4 4-6,-3 3-7,-4 7-2,-4 1 0,-8 9 5,-9 3 28,-4 1-20,-5-1 8,3-7-20,7-1 11,7-12-1,7-3-11,5-5 0,2-3 0,4 1 26,8-1 1,3-3-8,9-3-19,9-3-46,4-6-194,62-14-305</inkml:trace>
  <inkml:trace contextRef="#ctx0" brushRef="#br0" timeOffset="184752.5672">21172 6451 693,'-2'0'265,"2"4"-200,0 1-64,-3 2 14,0 9 33,-1-3 17,-1 6-16,1-3-14,2 6-2,-2-1 1,2-3 1,-1 6 8,-1 1-5,0 4-14,-1 2-9,2 7-5,-2 3 5,3 7-6,-3-2-7,1-2 5,2-1-5,1-10-1,1-9 1,1-6-2,3-10-15,4-7 15,6-6 28,8-13 5,14-17-13,7-12-14,6-9 6,-1-6-12,-5 3 0,-9-2-8,-5 4-2,-12 1 3,-6 2 7,-6 5 6,-7 7-5,-5 4 11,-2 6 24,-3 5 16,1 9-4,-4 4-10,0 11-29,-1 6-9,-6 11-6,-2 10 5,-2 7-6,-2 7 7,1 0 1,0 1-1,8-7-1,4-3 0,5-5-6,7-7 6,-1 1-1,4-6-7,4 2-1,0-3 4,5 0-6,-1-1 6,6-1 6,2-3-1,0-2 1,4-2 7,-3 1-5,2-2-1,-2-1 0,-2 3 5,-2-3-6,-5 0 2,-3 1-1,-1-1 5,-4 2-6,0-2 0,0 0 1,-2 4 9,0-4 1,2 0-11,0 0-123,21-10-481</inkml:trace>
  <inkml:trace contextRef="#ctx0" brushRef="#br0" timeOffset="185826.6287">21052 6408 983,'0'-2'273,"0"2"-145,5-4-104,4 2-24,12-2 24,10-2 49,11-7-4,8 3-16,1-4-16,-2 2-7,-8 8-9,-9 7-12,-12 4-9,-6 9 1,-3 7 13,-8 6 41,-1 9 25,-7 8-31,-8 8-4,-1 8-6,-5 3-12,-3 0-7,4-4-13,-1-6 4,2-8-5,6 0 0,-5-10 0,4 0 1,-3-9 2,2-8-3,-2-3 3,3-7 6,-6-6-1,-1-4-2,-2-4-6,-6-8-5,2-13-1,1-4-7,7-13-4,5-7-1,8-7-12,8-6-6,11-2-7,8 5 11,0 13 19,2 12-7,-5 13 5,2 10-1,-2 9-8,5 6 18,7 5 0,2 5 8,8 1 5,1 4-1,-4 7-6,0 0 5,-5 4-4,-4 0 2,-5 0-3,1 3-6,-7-1 1,-1-5 13,-3 1-5,-5-3-9,0 0 6,-3-5-5,-3-5 5,-1-3 0,0-2-5,-3-7 0,0-3 5,0-3-6,0 3-24,0 0-18,-1-4-27,1-2-48,-3-7-255,-20-46-358</inkml:trace>
  <inkml:trace contextRef="#ctx0" brushRef="#br0" timeOffset="186559.6706">22042 5673 1200,'0'-3'261,"0"3"-154,0 3-107,1 4-22,0 8 22,1 2 12,-2 3 1,3 1-1,-2-1-1,4 2-4,-3-2 5,1-5-12,2 2-100,6-4-74,56 4-149</inkml:trace>
  <inkml:trace contextRef="#ctx0" brushRef="#br0" timeOffset="186891.6896">22613 5506 1052,'-12'-16'183,"3"2"-47,-13-15-55,-2 4-15,3 8 21,-2 6-42,1 8-30,1 18-15,0 13-7,1 17-3,0 16 9,4 17-4,-1 10 5,5 6 0,-3-2-1,8-8 1,2-14-2,8-17-16,5-21 9,4-16 3,4-10 6,4-15 21,8-17-21,9-19-3,8-16-83,3-12-85,68-147-174</inkml:trace>
  <inkml:trace contextRef="#ctx0" brushRef="#br0" timeOffset="187140.7038">22865 4834 1013,'0'5'116,"-3"3"-116,-3 15 0,-4 13 50,-1 13 55,-2 14-9,-3 8-38,0 11 19,-6 63-16,3 22-26,-2 0-11,3-54-9,-8-6-8,19-65 5,6-13-12,5-9-118,3 25-67,13-17-122,50-23-493</inkml:trace>
  <inkml:trace contextRef="#ctx0" brushRef="#br0" timeOffset="187718.7369">23080 5592 1393,'3'-7'163,"1"5"-109,7-11-46,8 4-8,5-8 1,12 4-1,6-2 2,8 1-1,-3 8-1,-5 4-1,-13 4-12,-11 7-11,-7 0 9,-7 8-5,0 3 20,-4 9 6,-4 9 11,-3 7-2,-2 0-3,-2 7-12,-2 0 1,1-1 8,-4 8 8,-1-10-5,-7-4 13,0-4-2,-2-8 5,0-8 11,3-11 14,0-6 8,5-11 5,3-13-13,2-8-37,4-10-16,6-14-37,7-11-23,9-2-5,6 0 31,2 16 32,-1 14 2,-8 13 27,-1 11-13,3 7-7,2 4-7,9 3 0,2 9 16,3 1-16,-5 7 7,-2 3-5,-7 3 22,0-1-2,-8 6 13,1-4-7,-5-1-7,2-2-6,-2-2-6,-3-10-3,-1-5-6,0 1-63,0-8-56,-1 2-133,-17-5-310</inkml:trace>
  <inkml:trace contextRef="#ctx0" brushRef="#br0" timeOffset="197316.2858">24714 6125 1342,'0'-1'176,"4"1"-131,0-4-44,4 4-1,4-4 13,4 0 13,5 4 8,-6 0-5,1 4-16,-2 9-12,-2 5-1,6 12 21,0 15 3,-1 10 14,1 9-5,-2-3-14,4-7-8,1-11-10,-1-12 0,2-8 7,5-15 8,6-9 4,12-14 19,14-22-2,17-21-13,59-70-15,31-55-3,9-10-6,-66 86-6,-21 27-70,-54 55-44,-8 10-23,-6 8-43,14-5-114,-10 49-185</inkml:trace>
  <inkml:trace contextRef="#ctx0" brushRef="#br0" timeOffset="203277.6268">15945 8622 495,'-1'0'126,"1"-4"-21,-2 2-12,2 2-4,2-1 13,-2 1-5,0 0-29,1 0-28,-1 0-22,3 0-9,3-3 41,3 1-8,4 1-6,0 0-14,5-6 5,-2 4-9,8-2 2,0-2-11,12 0 3,7-2-6,5 2 7,0 11 8,-8 4 5,-5 10-1,-8 11-1,-9 6 9,-4 9 0,-4 6-1,-8 5-19,-7 5 2,-5 6-3,-4 4 3,1 5-6,-2 1 0,4-4-8,7-13-1,0-11 0,4-17 1,0-10 0,0-12 5,2-9 33,0-9 78,-4-14-24,4-20-84,-1-21-9,5-23-1,13-58 1,-6 94 0,12-43-9,5 7-7,6 9 7,7 10 1,2 3-10,2 8 18,6 5-18,-3 8-24,-6 8 12,-8 16-37,-13 13-85,-6 11-106,-8 18-75,-6 62-127</inkml:trace>
  <inkml:trace contextRef="#ctx0" brushRef="#br0" timeOffset="203630.647">16754 8948 553,'-1'25'100,"1"8"22,0 31 1,1 11 3,1 2-32,2-3-23,4-13-20,1-12-8,1-16-19,1-21-1,0-8 56,1-14 22,6-20-19,7-18-50,1-22-13,-2-9-8,-8 0-5,-10 10 4,-12 17 1,-6 18 8,0 15 64,-1 9-41,-5 6-9,-1 10-32,-3 2-1,1 4 0,-2 7-8,5 3 7,2-4-13,8-5-97,5-7-54,3-4 8,3-8-8,17-54-471</inkml:trace>
  <inkml:trace contextRef="#ctx0" brushRef="#br0" timeOffset="203946.6651">17035 8232 1024,'1'0'171,"1"0"-125,9 0-44,9 3 16,7 1 40,9-1-8,7 4-22,-1 4-14,1-2 1,-9 5-14,-10 3-1,-12 11-17,-14 5 1,-15 10 16,-13 12-28,-12 2-23,-4-6 15,4-6 9,12-13 27,18-20-7,13-8-8,13-4 15,15-4 9,15-2 0,16 0-3,11-6-6,3 10-68,91 22-239</inkml:trace>
  <inkml:trace contextRef="#ctx0" brushRef="#br0" timeOffset="204150.6767">17593 8995 829,'17'1'150,"-1"3"-114,18 1-24,7-5 18,3-5 77,3-2-2,1-9-35,5 0-7,-2-5-33,2-3-9,-7 3-21,-9-4-99,15-50-279</inkml:trace>
  <inkml:trace contextRef="#ctx0" brushRef="#br0" timeOffset="204373.6895">17889 8534 1207,'0'1'170,"2"2"-166,1 8-4,2 7-7,-1 13 7,3 15 17,-2 6 28,-2 12-11,-2 4-10,-2 4-6,-5 1-7,-7 5-2,-1-3-8,2-5 13,3-6-14,5-14-89,10-11-131,46-28-246</inkml:trace>
  <inkml:trace contextRef="#ctx0" brushRef="#br0" timeOffset="204921.7208">18319 8573 1391,'-1'-6'188,"1"6"-52,0-6-89,3 6-40,9 0-6,10-1 5,15-3-5,14 1 8,5-3-8,-3 3 5,-5 0 0,-13 6-6,-7-2 0,-7 5-6,-5-1 5,1 6 0,-5 1 1,0-4-1,-3 6-5,0 0-33,-6-1-2,-2 8-10,-7 5 32,-8 9 14,-12 9 5,-11 12 10,-11 7-4,-7 9-4,3 8-2,-2-3 1,5 0 0,7-7 8,6-13 1,13-13-2,9-15-8,10-18 0,4-7 7,0-5 9,3-2 35,-2 0 17,2 3-4,5 0-14,5-7-25,9 0-8,10-6-5,10-1-3,5-2-3,4-4-5,2 3 7,4-1-8,1-1 1,-4 7-1,-12 0 0,-11 6-24,-11 8-47,-12 5-71,-7 6-67,-2 0-7,-28 36-123</inkml:trace>
  <inkml:trace contextRef="#ctx0" brushRef="#br0" timeOffset="205618.7607">19037 8173 1262,'-2'-3'193,"2"2"-35,0-1-104,2 4-54,2 2 0,5 3 0,8 9 8,5 4 10,6 6-8,4 1 4,-7 0-14,-4-1 6,-8-4-6,-8 1-2,-7 4-4,-11 8 6,-7 3 1,-9 11 20,-3-5-6,8-6-4,4-14-11,16-8-19,4-9-1,4-2 20,6 2 6,10 6-4,4-4 10,12-1 1,8-1-12,1 1-1,5-1-36,0 0-144,5 1-189,73-7-558</inkml:trace>
  <inkml:trace contextRef="#ctx0" brushRef="#br0" timeOffset="205846.7738">19783 8795 1116,'15'0'120,"2"-4"-88,14 4-1,8-4 49,2 3 23,-1 1-22,3-2-19,2 2-23,9-1-18,0-5-11,0 2 1,-5-2-11,-9-1-8,-9 1-118,-11 1-145,-20-3-324</inkml:trace>
  <inkml:trace contextRef="#ctx0" brushRef="#br0" timeOffset="206101.7883">19744 9165 875,'1'2'106,"1"2"-83,4 4 31,10-1 103,8-3 41,16-1-34,11-6-64,12-1-32,4-1-8,-3-5-2,-7 6-22,-12 0-18,-8 4-9,-6-3-1,-7 2-8,-3 1-20,-6-3-118,0 3-135,5-17-406</inkml:trace>
  <inkml:trace contextRef="#ctx0" brushRef="#br0" timeOffset="208894.9481">21349 8293 331,'0'-6'168,"0"2"-42,0-8-30,0 6 17,0 1 41,0 0-5,0 1-19,0 2-20,2 2-49,2-3-28,5-1 2,6-2-19,1-1 13,2-2 1,5 3-18,-4 0-12,-1 3 1,-2-2 1,-3 5-1,0 0-1,-7 2 0,0 2-10,1 0-6,-5 0-4,-1 2 8,2 6 2,-3-2 4,2 9 6,-2 4 0,0 8 19,0 13 5,-2 3-7,2 10-4,-4 6 2,2 1-7,-5-1 4,4-10-5,0-10 2,0-9-8,0-12 10,3-7-11,-2-7 0,0-4 10,2-4 19,0-3 37,0 2 25,-3-9-1,0-3-67,-5-15-23,2-4 0,4-8-10,4-4 4,4-1 0,12-4 4,9 0 2,12-6 1,11 2 4,8 0-4,-1-2 4,3 4 7,-1 0-12,-5 6-10,-9 8 10,-15 13-34,-17 13-28,-12 5-106,-9 13-171,-4 8-22,-46 59-121</inkml:trace>
  <inkml:trace contextRef="#ctx0" brushRef="#br0" timeOffset="209217.9666">21921 8639 787,'-6'14'186,"1"4"-96,-1 13 9,-3 6-27,5-9 6,7-5-27,4-4-12,6-8-7,7-3 14,5-12 13,10-8 1,2-13-12,0-7-24,-5-7-9,-13-2-3,-8-2 3,-12 5 22,-9 11 17,-3 5 0,-8 7-22,-4 10-14,-5 5-12,-2 7-6,6 8-1,3 5-17,8 7-102,9 7-99,12-1-229,70 16-152</inkml:trace>
  <inkml:trace contextRef="#ctx0" brushRef="#br0" timeOffset="210290.0279">22294 7780 982,'3'-3'198,"10"3"-161,14-7-25,16 4 2,7-1-1,0 1 5,-14 3 6,-8 7-22,-14 6-2,-5 1-6,-8 14-8,-11 6 14,-8 11 8,-17 8 5,-11 3 8,-13 1-4,3-12-10,16-11-7,16-15 0,21-11-48,14 2 48,5-3 12,6 2-6,8-6 4,5-3 4,1 0-8,-1-3-5,2 0 4,-4 6-5,-1 0-57,-3 7-95,3 6-94,28 23-407</inkml:trace>
  <inkml:trace contextRef="#ctx0" brushRef="#br0" timeOffset="210989.0679">20824 8860 660,'0'-6'474,"-3"6"-321,0-4-60,5 4-48,2-3-4,-4 3 13,4 0-26,1 3-26,8 1 16,13 2 37,14-1 22,21 3-16,63 2-11,51-2 1,40-12-21,-60 4-2,13 4-11,4-9-7,-1 6-8,-4-2-2,-19 6 10,-21 0-9,-29 9 0,-63-6-1,-4 0-10,-2 2-4,27 5-29,-5 3-20,-5-7-50,-1 0-79,-2-3-96,35-11-191</inkml:trace>
  <inkml:trace contextRef="#ctx0" brushRef="#br0" timeOffset="211483.0961">21373 9156 1185,'-16'-1'202,"5"1"-128,-12 0-47,4 4 0,2 2 7,2 10-11,-3 8-13,-3 19 7,3 9-2,-1 11-14,4 12 11,8-11-12,5 0 0,7-8 0,6-12-6,3-6-6,8-8 12,8-9-31,9-13-82,13-12-101,9-11-143,110-52-245</inkml:trace>
  <inkml:trace contextRef="#ctx0" brushRef="#br0" timeOffset="211809.1148">21648 9510 1151,'-8'6'203,"-4"4"-160,-4 12-28,0 3 8,0 4 10,10 1-11,6 3-15,7-4-6,14-1 25,4-1-8,11-13-12,7-4 21,6-10-24,3-10-3,-4-8-54,-9-5-18,-12-8 17,-12-1 49,-15 1-6,-15 2 12,-11 0 9,-10 7 18,-10 6 28,-2 4-2,-8 8-8,5 6-24,11 5-11,11 0-10,15 3-11,13 2-139,12 3-19,19-1-82,126 2-106</inkml:trace>
  <inkml:trace contextRef="#ctx0" brushRef="#br0" timeOffset="212130.1331">22237 9387 1120,'-10'-7'217,"-5"6"-142,-9-1-45,-2 5-12,4 7 21,1 9-16,2 7-22,8 6-1,4 3-12,14 3-3,7-5 15,4 0-17,10-7 1,2 1 8,6-6 7,-1-1 0,-2-2 0,-6-2 1,-11-1 0,-6-4-1,-8-4-5,-4-1 6,-6 5 3,-10-5 50,-12 8-8,-13 0-29,-6 0-16,-3-1-1,14-5-89,10-8-53,19-31-190</inkml:trace>
  <inkml:trace contextRef="#ctx0" brushRef="#br0" timeOffset="212408.149">22459 9196 595,'6'-2'364,"1"2"-254,6-1-77,-3 4 13,1 1 41,-3 1-43,-1 5-34,-3 3-10,-4 8-23,-6 9 23,-8 7 5,-9 7 29,-3 2-13,0-2-6,6-7-10,8-14-5,9-7-11,5-4 5,5-4 6,9 6 17,10-4-17,8-3-59,72 11-271</inkml:trace>
  <inkml:trace contextRef="#ctx0" brushRef="#br0" timeOffset="219721.5673">23708 8634 990,'-8'-4'158,"4"2"2,-3-4-89,2 6-1,5 0 26,0 0-1,2 0-32,-1 0-36,1 0-6,-1 0 4,-1 0 7,2 0 2,-2 0-1,1 0-33,1 0-6,6 0-3,11 2 9,15-4 26,21 2-11,52-10 1,-69 7-7,39-6-8,1-1-1,-6-1-23,-10-1-28,-8 6-70,-21 6-103,-7 6-158,-30 27-278</inkml:trace>
  <inkml:trace contextRef="#ctx0" brushRef="#br0" timeOffset="220030.585">23695 9196 1081,'0'3'276,"0"-3"-252,5 3-24,3 4-16,4 0 16,9 3 34,13-4 55,18-4 4,6-6-35,5-4-32,1-2-8,-13-2-2,-5 1 2,-11 1-9,-12 1-3,-4 2-5,-8 3-1,-3 0-39,-4 2-83,-2 4-82,-4 2-272,-31 22-236</inkml:trace>
  <inkml:trace contextRef="#ctx0" brushRef="#br0" timeOffset="221282.6566">24955 8090 682,'12'-15'234,"0"7"-108,9-17-40,-3 11-35,-2 4 18,-6 4 28,-6 2 7,-1 4-34,-3 0-37,-3 2-33,7 4-12,8 6 12,2 13 9,6 6 3,4 14-1,2 6 2,-5 9-1,-5 8 6,-5 1 14,-10 5-5,-6 0 0,-7-1-2,-6-1-8,-6-13-11,4-8 1,0-15 7,10-13-13,3-12 10,7-10 5,1-5 71,2-4-10,4-15-38,1-18-39,11-25-41,10-21 1,5-9-28,7 2 17,-1 13 26,4 19 5,-8 17-32,-6 17-47,-3 14-45,-6 11-92,2 6-67,28 30-197</inkml:trace>
  <inkml:trace contextRef="#ctx0" brushRef="#br0" timeOffset="221626.6763">25522 8739 714,'-12'18'121,"3"5"-56,-8 19-13,1 2-14,10-5 13,6-12-9,6-8-14,18-7 44,6-12 45,17-8-34,8-12-41,4-10-12,2-6-20,-8-9 5,-15 1-14,-11-1 16,-15 4-16,-12 7 14,-12 8 6,-6 10 45,-12 13-37,-11 4-13,-10 11-5,-1 7 1,3 1-3,8 0-9,14-1 0,14-7-33,7-6-90,6-5-71,2-1-20,21-31-100</inkml:trace>
  <inkml:trace contextRef="#ctx0" brushRef="#br0" timeOffset="221950.6948">25882 7922 1216,'0'-6'236,"4"5"-175,-1-6-61,6 7-11,8 2 11,2 3 11,5 4-11,-7 2 0,1 7-1,-10 2-7,-2 3-11,-6 7-4,-8 1 23,-11 10 1,-3-1 15,-4-5-16,6-3 0,6-8 2,5-11-2,9-6-27,3-1-6,0-1 33,6 0 0,9 1 3,10 6-3,8 1-166,99 23-342</inkml:trace>
  <inkml:trace contextRef="#ctx0" brushRef="#br0" timeOffset="222140.7057">26595 8645 1519,'0'0'229,"0"0"-184,0 0-44,0 2-1,0-2 0,0-2 0,0 2-45,3-1-126,0-2-180,30-38-592</inkml:trace>
  <inkml:trace contextRef="#ctx0" brushRef="#br0" timeOffset="222792.743">26648 8467 1043,'-1'0'231,"1"-4"-122,-1 1-34,2 3 11,0 0-14,5-1-15,17-3-11,22-4-13,62-10-6,52-5 18,6 4-12,-83 9-16,-49 6-10,-7 2-5,-3 2-2,18-1-18,-9 1-63,-12 0-84,-13-3-120,-36-17-270</inkml:trace>
  <inkml:trace contextRef="#ctx0" brushRef="#br0" timeOffset="223026.7564">27068 7957 1447,'0'3'135,"3"8"-135,1 8-79,2 17 62,2 13 17,-7 11 20,2 5 22,-1 12-6,-2 5-9,-2 6-6,-4-1-6,-3-3-15,5-6-9,4-17-105,11-9-143,76-1-212</inkml:trace>
  <inkml:trace contextRef="#ctx0" brushRef="#br0" timeOffset="223595.7889">28576 7312 579,'8'-12'381,"4"4"-277,10-7-79,5-2-1,3 6 60,-2 1 59,-11 5-56,-3 6-48,-1 9-26,-3 1 8,0 8 27,2 2-15,5 7-10,0 3-4,4 6 1,0 3-13,1 2-6,-3 9 13,-5 1 4,-5 7 7,-10 5-5,-12 3-5,-11 4 3,-9-1 0,-7-17-3,5-9-8,12-21 5,10-12-4,10-9 19,6-14 55,7-7-31,7-24-45,10-23-6,6-13-1,4-14 0,-1 4 0,-3 14-4,-6 12 5,-8 21 0,-5 14 0,0 11-9,0 8-42,4 5-51,6 8-55,3 8-137,29 43-266</inkml:trace>
  <inkml:trace contextRef="#ctx0" brushRef="#br0" timeOffset="223955.8095">29015 7956 478,'-3'23'120,"0"3"3,-4 22-48,-4-2-17,7-3 7,4-8-16,6-7-22,7-8 8,2-10 85,6-10-14,1-10-37,3-13-22,-2-9-28,1-13-4,-7-3-3,-6-5 3,-6 2 6,-10 6 56,-1 10 16,-2 9-24,0 15-36,-3 10-32,-8 9-1,-6 15-11,-10 7 11,-5 7 1,0 0-1,5-9-3,14-8-53,10-13 16,11-10 14,11-7-88,60-55-455</inkml:trace>
  <inkml:trace contextRef="#ctx0" brushRef="#br0" timeOffset="224338.8314">29495 7106 826,'1'0'222,"-1"0"-144,0 0-38,2 0-5,-2 0-1,2 2-17,1 6-17,3 6 1,0 7 6,-3 2 2,-5 8-1,-7 3 17,-9 1 20,-7-1-16,-7-1-10,3-7-4,8-7-9,6-6-6,9-7 0,5-5-5,2 1 5,4-2 8,-1 3-7,5-3 16,5 1 19,2 2-11,3-2-11,-2 3-13,3 1 5,2 8-6,4-1-15,3 9-139,39 43-305</inkml:trace>
  <inkml:trace contextRef="#ctx0" brushRef="#br0" timeOffset="224586.8456">29874 7750 1269,'2'1'160,"-1"3"-160,1 4-1,1-4-6,1 6 7,-2-4 1,2-3 1,-3 0 4,1 1-6,-2-1-17,0 3-205,-13 14-270</inkml:trace>
  <inkml:trace contextRef="#ctx0" brushRef="#br0" timeOffset="225517.8989">30149 7399 322,'-1'-4'224,"-3"4"-127,-2-1-58,1 1 21,0-2 39,3 2-16,2 0-47,2-2-36,1 2-86,3 2-46,3 0 35,21 3-55</inkml:trace>
  <inkml:trace contextRef="#ctx0" brushRef="#br0" timeOffset="225946.9234">30219 7354 90,'-5'-4'812,"2"3"-701,-3-7-26,-1 5-23,-5-4-5,-6 4 28,-4 1-44,-5 4-11,-3 5-17,0 3-12,0 6-1,5 9 0,1 5-1,3 5-1,7 4-7,2 2 8,4-2 0,6-3-1,6-1-4,9-2 6,8-3 11,9 2-1,13-1-10,4 1 15,2-5-9,-5 0-5,-10-5 5,-12-7-5,-11-1-1,-6-3-1,-7-2 1,-1 8 22,-4-4 37,-11 6 4,-3-2 33,-9-1-26,2-2-37,4-5-16,5 0-5,10-8-12,4-2-41,0-8-68,0-4-128,3-7-234,15-95-264</inkml:trace>
  <inkml:trace contextRef="#ctx0" brushRef="#br0" timeOffset="226372.9478">30660 7306 1115,'-2'-1'237,"2"1"-192,-2-3-15,1 6 3,-1-3 37,-1 1-25,-3 5-33,-2 0 6,-6 7-4,-6 6-5,-4 4-9,-4 3 9,0-1-9,0-2-27,-2 1-63,6-1-66,3-5-76,8-1 17,8-3 71,6-6 27,11 1 83,6-4 27,11-3 7,2 1 6,2 0 4,-3-2 37,-4 2 23,-7 0-8,-5 3 16,-6 4 10,-5 6 37,1 7-5,-4 7-24,-6 7-14,0 8-29,-5 2-19,-4 3-13,2-4-21,3-6-49,0-7-39,7-7-107,6-14-53,7-8 19,36-34-38</inkml:trace>
  <inkml:trace contextRef="#ctx0" brushRef="#br0" timeOffset="226762.9701">30912 7738 623,'0'9'309,"-3"0"-227,2 15 53,-3 7-39,-4 7-7,0 3-17,-3-3-18,-2-5-17,-1-4-19,2-13 2,6-4-10,3-8 7,2-4 17,1-7 10,3-10-44,7-14-90,11-14 1,9-21-25,13-7-55,2-4-22,-2 7 119,-4 17 72,-12 16 59,-11 19 73,-8 6 27,-4 8-66,-1 4-20,-3 6-44,4 11 16,-1 11 25,0 14-1,-2 8-25,-3 6-19,-3 0-4,-3-1-7,-1-14-4,1-4-10,-2-11-19,1-7-14,-2-10-20,0-6-34,-3-6-157,-14-55-294</inkml:trace>
  <inkml:trace contextRef="#ctx0" brushRef="#br0" timeOffset="227063.9873">31352 7212 766,'13'-4'306,"3"4"-226,18-3-61,0 3-10,0 3 63,-5-3 11,-11 0-31,-9 4-46,-9-1-6,-4 7-18,-7 10 18,-8 6 11,-13 9 2,-9 5 8,-5 3-12,10-10-2,12-9-7,13-10-21,10-7 20,5-5 1,6 3 8,10 1 4,10 0 1,11 2-10,4-3-3,0-2-87,-6 3-124,33 6-122</inkml:trace>
  <inkml:trace contextRef="#ctx0" brushRef="#br0" timeOffset="227568.0161">31912 7547 912,'0'0'298,"1"3"-251,4 4-46,1 1 6,1 0-6,1 5 10,0 6 0,-1 4-11,0 3 13,-2 0 13,-5 8 31,-8 6 13,-3-1-4,-8 2-9,-12 6-10,-9-4 4,-8-6-14,-4-2-13,7-13-9,11-8-4,12-7 7,11-8 25,11-11-17,0-8-26,9-13-48,8-16 13,3-8 7,9 2 8,-3 6 10,1 14 9,-1 11-1,-5 13 1,4 8-11,-1 9 1,1 8 2,-1 8-3,-3 9 1,-2 6 11,-3 10 17,-2 4-1,2 4 28,-5-3-22,0-4-16,-2-3 12,-3-5-9,5-5-9,-8-8-15,2-7-106,-3-5-140,-9-21-275</inkml:trace>
  <inkml:trace contextRef="#ctx0" brushRef="#br0" timeOffset="228129.0482">28266 8436 763,'9'-6'372,"15"2"-263,31-6-73,85-7-18,78-11 30,38 8 35,-97 13-16,-19 7-7,-12 10 9,-5-1-6,3 8-7,0 5-10,7 5-19,29-2-13,33-2-4,45-7 1,50-5-10,27 1 8,-21 1-9,-17-4-15,-54 4-40,-54-3-40,-73 2-22,-90-10-12,-17 0-121,-15 0-226,-147 0 237</inkml:trace>
  <inkml:trace contextRef="#ctx0" brushRef="#br0" timeOffset="228587.0744">29749 8551 1325,'-1'0'214,"-1"0"-152,-4 2-49,-4 6-13,-10 12 0,-9 7 1,-12 12 23,-2 8 0,3 9-5,6 6 5,12-1-3,11 2-13,8-3-1,8 1-6,4-10 4,10-4-5,6-12-9,15-10-69,9-15-75,9-13-130,105-70-193</inkml:trace>
  <inkml:trace contextRef="#ctx0" brushRef="#br0" timeOffset="228895.092">29929 8910 318,'-6'8'948,"1"6"-843,-4 13-78,1 9-26,5 1 5,5 1 4,5-4 16,9-6 4,7-7-5,7-11 7,4-8-8,7-8-24,2-15-26,1-7-59,-6-11-8,-12 0 13,-16-2 71,-12 5 9,-10 10 123,-14 9-36,-13 11-33,-11 5 11,-13 5-2,-5 5-6,6 5-24,16-4-16,21 3-17,18-2-151,20 0 2,26 5-41,153-4-148</inkml:trace>
  <inkml:trace contextRef="#ctx0" brushRef="#br0" timeOffset="229203.1097">30501 8863 1218,'-12'-3'234,"0"3"-153,-9-5-8,5 11-5,2-1-37,2 6-10,0 8-21,1 3 0,9 9-2,4 4 2,11 3 0,8-1-39,9 0 3,4-1 23,-1-3 4,0-2 8,-6-2 0,-7-5-11,-6-6 6,-13-1 6,-7-5 22,-14 1 28,-15-2-7,-13 1-19,-15-5-12,-5-7-12,6-11-37,15-7-55,15-9-28,18-7-187,39-89-334</inkml:trace>
  <inkml:trace contextRef="#ctx0" brushRef="#br0" timeOffset="229482.1256">30802 8690 1129,'9'3'220,"5"0"-175,6 3-36,0 4 3,-2 3 8,-6 1 19,-3 2-6,-1 6-12,-8 6-16,-8 2-4,-8 1 10,-10 3-10,-7-2 0,-1-3 9,5-10-10,10-4 2,9-8-2,10-4-9,0-2-9,3-1-19,3 5 10,7 2-29,13 7-92,18-6-86,105 7-410</inkml:trace>
  <inkml:trace contextRef="#ctx0" brushRef="#br0" timeOffset="229903.1497">31254 9049 738,'4'2'302,"0"1"-239,5 0-47,9 3 19,-1-2 2,4 2-8,2 2-22,-3-3 10,-6-1-17,-8 5-1,-6 0 1,-9 5 103,-9 2-31,-6 6-27,-7-1-24,1-2-4,6-4-17,11-8 6,7-3 2,5-2-7,1-2 13,0-2-4,1-2-10,1 0-51,-1-2-49,9-1-16,0 1-43,0 0-40,8 2 1,-8 1 33,2 3-14</inkml:trace>
  <inkml:trace contextRef="#ctx0" brushRef="#br0" timeOffset="230406.1785">31315 9116 539,'-3'-8'334,"3"2"-124,-3-3-46,3 1-5,3 0-17,0 4-29,9 1-61,9-1-41,12 1-11,11 3 0,6 0 0,-1 7 0,-6 0 0,-8 2-12,-13 7-1,-12 7-7,-9 5 20,-7 9 23,-8 7 7,-7 6-11,-6 4 1,-1-5-2,-5 2-11,4-9-1,-1-6 8,5-8-13,-1-7 14,5-9 0,-3-9-3,4-3-9,-3-7-3,1-5-16,1-7 15,8-11 0,4-5-26,11-10-45,9 0 2,8 11 17,12 5 31,5 14 10,4 10 3,3 1 9,-5 10 10,-4 4-1,-14 6 0,-2-2 3,-6 3 13,-2 4-1,-1 4 9,2 5-21,0 0-1,0 0-4,-2-3 4,6-3-11,-3-4 7,1 0 7,-2-8-14,-2-4-69,-5-4-140,-8-6-363</inkml:trace>
  <inkml:trace contextRef="#ctx0" brushRef="#br0" timeOffset="234843.4323">15464 11077 1127,'-2'-10'169,"1"2"-73,-2-9-28,1 1-20,-1 1-17,-3 1 43,-1-2 13,-2 5-50,-2 4-13,-7 1-18,-2 10-6,-9 8-1,-8 15 0,-2 11 0,3 9-6,5 2 5,6 4-8,10 5 2,10 6-1,5 2 9,10 1-1,6 0-8,6-10 1,2-11 1,2-13 5,4-8-8,-2-10 9,4-15 1,2-14-12,2-13-69,3-14-52,2-16-133,53-128-104</inkml:trace>
  <inkml:trace contextRef="#ctx0" brushRef="#br0" timeOffset="235113.4477">15589 10406 1265,'-2'0'165,"2"0"-150,0 2-15,3 8-21,2 6 21,0 13 6,2 8 27,0 18 6,1 10 17,-2 18-11,1 64-8,-5 31 1,-7-6-11,1-68-8,-2-3-8,4-57-1,-1-6-10,3-9 0,0 28-67,5-24-34,-4-17-55,5-17-42,33-76-33</inkml:trace>
  <inkml:trace contextRef="#ctx0" brushRef="#br0" timeOffset="235339.4606">15866 10922 1283,'2'3'201,"-2"4"-198,3 9-3,1 13 0,-2 20 12,-2 10 34,0 5 5,0 3 0,-6 0-28,3 0-4,-3-5-4,-2-3-7,2-12-1,-2-11-7,3-10-91,2-13-58,0-15 10,0-53-325</inkml:trace>
  <inkml:trace contextRef="#ctx0" brushRef="#br0" timeOffset="235810.4876">15978 10891 882,'5'-8'211,"-2"6"-86,4-2-106,5 4-7,-1 6 48,1 5 29,1 1-16,2 4-23,0 8-11,1 7-9,-2 3-12,-4 6-2,-5-4-16,-5-3 0,-6 2 0,-7 0-6,-13 3 4,-12 1-17,-9 4 7,-4-4-3,2-9 9,10-8 5,14-11 1,11-7 7,13-4-1,5-1 2,9-5-8,16-7-1,17-3 1,14 0 0,4 2 0,-1 12-1,-11 4-8,-12 9 9,-10 8 3,-9 4 27,-12 6 22,-9-3-5,-6 6-5,-13 6 18,-13 0 15,-7 5-27,-4-4-9,-5-6-24,5-5-3,2-9-5,3-3 5,1-6-12,7-5-18,5-6-43,6-8-83,9-8-111,31-75-384</inkml:trace>
  <inkml:trace contextRef="#ctx0" brushRef="#br0" timeOffset="236083.5032">16565 11159 1260,'0'0'273,"1"0"-179,1 0-77,-1 0-4,5 0 16,7-3 5,15 2 50,8-3-16,12-2-32,8-3-15,1 1-2,-3 0-11,-10 3-7,-10 4 10,-10 1-11,-9 2-28,-7 4-68,-4 2-68,-4 2-68,-3 4-134,-40 19-541</inkml:trace>
  <inkml:trace contextRef="#ctx0" brushRef="#br0" timeOffset="236376.52">16509 11606 1116,'0'3'255,"2"-3"-214,-2 3-41,4 1 0,5 5 18,3-2 40,10 1 35,7 0 0,10-2-21,6-5 0,5-2-24,-3-5-24,-1 0-9,-6 0-3,-4-2-1,-1 1-1,-2 0-9,-1 2-1,-10 0 1,-4 5-1,-10 5-30,-8 0-79,-2 6-22,-2 0-32,-26 23-343</inkml:trace>
  <inkml:trace contextRef="#ctx0" brushRef="#br0" timeOffset="236937.552">17591 11548 1284,'-1'0'321,"1"2"-163,0 2-158,-3 12-9,-1 10 8,-10 17 1,-1 7 42,-4 6-13,0-1-16,8-6-5,8-9-8,7-13 0,9-9 0,13-7 11,10-11 16,13-11 1,11-8-13,12-9-15,-2-7 0,-2 5-24,-11 1-34,-11 6-53,-24 7-29,-12 2-35,-21 6-206,-62-15-241</inkml:trace>
  <inkml:trace contextRef="#ctx0" brushRef="#br0" timeOffset="237158.5647">17849 11559 295,'-3'0'942,"3"6"-806,0 6-130,0 15 30,-3 13 57,-3 13 36,-6 13-3,-6 5-33,0 2-28,-1-5-34,3-7-16,6-4-6,0-4-8,8-5-1,2-10-19,6-11-98,2-13-113,8-10-53,46-72-251</inkml:trace>
  <inkml:trace contextRef="#ctx0" brushRef="#br0" timeOffset="237514.585">18134 11576 1160,'11'-3'164,"6"0"-118,13-3-26,10 0-2,7-4 37,-2 4-26,-3-4-17,-4 6-3,-11 0-8,-9 4-1,-7 4-36,-10-4-85,-4 4 4,-7 0 93,-4 6 24,-10 5 24,-1-3 17,-1 5 26,6-3 16,4 4-22,-1 5-29,2 12 28,-6 10 43,-3 1-13,-6 9-28,-1 0-26,0-6-14,5-2-2,1-5-11,7-11-9,6-6 0,7-10-72,5-6-102,8-5-59,10-13-8,73-59-244</inkml:trace>
  <inkml:trace contextRef="#ctx0" brushRef="#br0" timeOffset="237719.5968">18387 11758 894,'0'0'461,"-1"1"-323,0 4-105,-3 8-27,0 13 82,-2 9 20,1 10-37,6 0-29,9 0-26,0-4-8,8-5 1,4-7-2,1-7 4,5-11-11,-2-4-2,-1-12-56,2-4-101,-5-9-182,26-59-425</inkml:trace>
  <inkml:trace contextRef="#ctx0" brushRef="#br0" timeOffset="238093.6182">17506 11225 1120,'-4'-5'240,"2"4"-77,-1-2-31,2 2-16,1 1-8,1 0-36,1 0-39,2 4-33,8 2-8,15 4 8,18 6 16,63 6 5,47-8-7,41-14-7,-53-4 5,-7 0-6,-11-5-5,-11 3-1,-26-2 0,-57 7 1,-13-2-1,-6 3-1,8-1-40,-16-2 11,-14-7 5,-4-3-172,-15-9-46,-13-8-266,-112-53-4</inkml:trace>
  <inkml:trace contextRef="#ctx0" brushRef="#br0" timeOffset="238416.6366">17720 10295 962,'5'-6'134,"2"1"-98,3-2-30,-4 3-5,-2 8 53,-2-4 26,-2 12-20,5 5 54,0 12-15,-1 13-32,-6 7-29,-6 12 5,-6 7-11,-9 7-2,-3 7-9,-8 5-14,0 1 5,0-6-12,2-15-67,9-16-62,6-24-45,11-25 12,24-80-333</inkml:trace>
  <inkml:trace contextRef="#ctx0" brushRef="#br0" timeOffset="238898.6642">17754 10432 929,'0'-2'290,"-2"0"-112,1 0-112,1 2-49,0 0-11,1 2-6,1 6-19,6 7 19,0 11 6,3 9 17,0 13 10,-3 7 7,-6 1 8,-2 5-10,-4 2-2,-2-8-2,0-5-14,-2-15 2,6-13-10,2-14-6,2-8 8,6-8 29,6-10 19,12-17-46,12-15-16,6-13-34,-1-2-11,-8 0 15,-4 5-2,-8 7 23,-11 4 9,-9 9 0,-7 11-17,-4 7 17,0 8 0,0 5 12,5 8 12,1 1-23,2 3-1,0 6-28,-1 13 15,-1 15 13,0 14 13,0 7 5,-2 6-3,0 1-3,-3-3-3,-6-2-3,6-10-6,1-11-19,3-8-127,3-11-133,22-9-237</inkml:trace>
  <inkml:trace contextRef="#ctx0" brushRef="#br0" timeOffset="239168.6797">18146 10922 941,'2'10'95,"-2"-2"-58,4 9 22,-2-4-4,6-3-16,-5-3-15,3-5 8,1-10 44,7 0-23,-2-8-26,0-6-9,-2-7-2,-6 0-2,-6 2 5,-3 9 113,-5 4 0,-1 8-66,-6 6-28,-3 3-25,-3 2-4,3 7-8,6-5-1,7-4-39,7 1-227,31 0-278</inkml:trace>
  <inkml:trace contextRef="#ctx0" brushRef="#br0" timeOffset="239932.7234">18437 10335 1286,'1'0'191,"-1"0"-148,5 0-42,6 0 6,8 0 5,12 0 17,6-3-1,9-3-14,-2-2-5,-5 0 0,-10 1-2,-9-1-6,-12 4-1,-4 0-28,-2-3-65,6-3-174,-5 0-72,6-6 31,-1 7 172,-2 6 104,-5 3 32,-1 3 41,-5 4 65,-2 2 40,-2 5 29,-2 1-4,0 1-42,3 3-34,-2 5-28,6 2-7,7 3-9,4 7-9,-1 1-9,2 7-3,1 0-9,-2-5 3,-3 1 6,-4-3-3,-3-3 3,-4 0 11,-3-4 14,-4 0-8,-8 3-22,-5-4 1,-2 1-11,3-5-5,7-5-4,5-8-5,6-9 5,8 1 2,-3-8 4,3 4 7,-1-5 4,-1-1-17,-1-2 0,2-2-5,-1 0 17,4 1 18,-1 1-12,5-4-11,5 6-13,9-1-9,7 2 8,6 1 0,6 4-5,-1 3 0,1 2 6,-4-1 0,-8 0 0,-9-4 1,-8 3-1,-3-3 1,-3 0 0,-3 0 0,5 0-1,0-3-7,6 3-26,0-4-48,2 1-53,4-2 5,-1-5-28,6-17-314</inkml:trace>
  <inkml:trace contextRef="#ctx0" brushRef="#br0" timeOffset="240601.7616">19228 10460 1008,'0'-1'235,"3"-4"-65,1-7-80,5 4-9,-1 0 6,5 0-20,-4 5-31,3 3-30,6 1-5,0 9-1,6 6 9,-2 9 12,0 8 30,-7 9-9,-7 3-9,-5 10 2,-6 0-8,-6 7-9,-6 7-6,-5-6-3,1-6-9,-1-8 9,6-11-8,6-16 8,2-13 5,-1-11 10,0-8 10,-1-12-23,-3-15-11,3-14 0,3-10 0,14-2-18,6 0 0,13 11 6,5 4 5,9 9 6,8 2 0,0 5 1,-1 1-20,-3 7-28,-8 10-60,-13 4-165,-8 10-266,-3 24-93</inkml:trace>
  <inkml:trace contextRef="#ctx0" brushRef="#br0" timeOffset="240916.7796">19641 10867 756,'-6'24'157,"3"3"1,-3 24-65,2-2-20,6-6-2,2-14-17,3-9-17,6-8 16,0-8 29,4-8-5,-2-8-29,3-13-20,1-15-10,-7-8-9,-4-5-8,-5 3-1,-6 7 1,-5 16 20,-2 12 18,-5 12-15,-2 9-18,-8 10-5,-2 7 1,-7 7-1,0 7-1,1-4-73,-2 7-127,3-6-253,-59 22-447</inkml:trace>
  <inkml:trace contextRef="#ctx0" brushRef="#br0" timeOffset="241472.8114">17745 11287 570,'-6'0'206,"0"-4"-37,-2 4 13,4-2-13,3 0-1,-1 2 6,4 0-37,-2 0-50,1 0-54,3 2-33,3 0-9,6 5 9,12 7 12,20-2 33,64 4-5,54-16-16,33-10-6,-72 7-17,1 0 8,-1 3-8,6 3-1,-5 2 1,-13-3 0,3-2 8,-4-2-7,-3 2 4,-2 2-5,-15 4-1,-53-2 10,-4 2-10,-2-3-2,22 6 1,-9 1 0,-16-1 0,-11-3 1,-7-2-1,-6-4 0,-2 0-11,-3 0-2,0 0-26,1-4-43,1-4-86,2-3-86,-14-7-234</inkml:trace>
  <inkml:trace contextRef="#ctx0" brushRef="#br0" timeOffset="241784.8293">20174 11442 1360,'-6'7'151,"1"-1"-143,-5 12-8,2-4-1,7 5 1,1-4 0,6 3 14,0 1 2,4-7-8,-2-1-1,-2-2 8,-3-6 17,-1-3-10,-1 0 5,-2-2 8,1 2-7,-2 0 2,0 0 5,1-4-35,0-3-135,2 0-192,22-12-438</inkml:trace>
  <inkml:trace contextRef="#ctx0" brushRef="#br0" timeOffset="242501.8703">20905 11422 989,'0'-2'367,"0"2"-199,0 0-115,0 0-38,0 0-9,0 0 3,0 0-9,1-1-30,2 1-177,7-3-271,26-10-98</inkml:trace>
  <inkml:trace contextRef="#ctx0" brushRef="#br0" timeOffset="245789.0583">20590 11469 1165,'-3'0'234,"2"0"-129,0-2-72,1 2-32,1 0 14,3 0 38,0 0-14,11 2-5,9 2-8,14-1-5,8 1 3,2-1 4,2 1 1,1 0-2,2 2-3,4-4-6,10 0-3,51-2-5,27 0-4,6 5-5,-50-2-1,-1 0 9,-3-3-1,7-2-2,-4-2 6,9-5-12,-1-7 12,10 2-12,6-2 0,-4 7 0,-1-5 1,-26 8-1,-53 3 1,-4 3 0,-6-3 0,36 3 0,-9 0 0,-2 0 0,1 0-1,2-1 1,7-5 9,-3 2-9,-4-5 1,-8 6-2,-13-3 0,-13 6-10,-14-4-53,-9 8-60,-9-4-45,-8 0-36,-89 3-507</inkml:trace>
  <inkml:trace contextRef="#ctx0" brushRef="#br0" timeOffset="246585.1039">20815 12019 1041,'12'-13'186,"0"1"-84,15-9-61,5-1 11,6-1 70,-4 7 41,-8 4-41,-9 6-50,-5 6-50,-4 6-21,1 5 0,1 6 17,-2 9 1,1 3 7,-2 10-10,4 4-8,-5 4 1,0 12 4,-1 2-4,-3 2 0,-2 3-1,-4-2-1,-2-2 1,-3-4 1,-5-12-8,5-6 8,2-13-8,-1-14 8,7-9 0,1-4 17,-1-10 8,-3-4-10,0-18-24,-1-17-7,5-15 0,11-10-7,5 0 13,8-1-9,3 17-1,-1 9 11,0 11-1,-2 6 1,-3 9 0,-2-1-1,-1 7 1,3 1-6,-1 0-27,3 0-42,3 5-101,2 5-104,0 8-172,22 31 106</inkml:trace>
  <inkml:trace contextRef="#ctx0" brushRef="#br0" timeOffset="246983.1266">21317 12538 593,'2'13'291,"0"-3"-181,5 14 26,1 2-65,1-7-14,1-1 1,-3-10-8,4-3-19,-1-2 23,5-6 20,4-7-28,4-13-29,0-5-5,-4-8 3,-10 0 4,-3 5 5,-6 1 62,-6 7 2,0 5-1,-7 3-25,-6 8-38,-1 7-23,-7 6 6,0 6-6,-1 0-1,3 5 0,8-2-1,1 0-4,2 4 4,3 0-22,0-3-59,5 0-64,0-8-46,6-6-60,3-4-105,21-37-227</inkml:trace>
  <inkml:trace contextRef="#ctx0" brushRef="#br0" timeOffset="247479.155">21594 11696 1143,'0'-1'180,"3"-1"-128,3-2-37,4 2-6,2 0 39,8 6-4,-2 3-19,6 7-2,-5 8 7,3-3 12,-7 3-5,-6-1-1,-2 0-1,-11-4 2,0 2-4,-8-3-7,-6 7-26,-8-1-3,-4-2-29,5-1-10,4-9 12,11 2 15,4-5-15,6 0 11,2 3 11,2-1-1,3-1-22,13 0 10,5-2 6,12 1 9,4 0 5,-1-4 0,-7 6 0,-6 2-2,-7 4 3,-7 4 30,-10-2 54,-5 2-20,-10 0-2,-6 4-8,-12 3-14,-7-4-14,0-3-26,4-4-14,14-9-133,12-6-183,25-25-897</inkml:trace>
  <inkml:trace contextRef="#ctx0" brushRef="#br0" timeOffset="247921.1803">22304 11815 1269,'0'0'318,"0"0"-221,0 1-97,0 5-24,-3 8 24,3 9 9,-4 11 24,1 11 2,-6 14-4,-6 9 16,-13 13 4,-37 66 1,-30 27-10,-17 11-15,82-140-15,3-7-4,11-4-8,-14 29-16,20-15-62,12-12-51,11-10-45,4-7-33,1-7-99,39-23-298</inkml:trace>
  <inkml:trace contextRef="#ctx0" brushRef="#br0" timeOffset="248259.1996">22643 12171 1116,'-3'-2'468,"3"2"-336,-3-2-113,0 6-19,-6 2-1,-7 12 1,-13 8 24,-5 14-9,-2 8-5,5 8-8,2 5 5,6 7 5,4-2 20,2-1-2,6-7-8,2-13-10,5-2-6,5-13-6,2-7-3,9-5-85,6-15-62,11-12-62,82-62-302</inkml:trace>
  <inkml:trace contextRef="#ctx0" brushRef="#br0" timeOffset="248584.2182">22693 12607 1157,'-2'19'133,"2"3"-56,0 13-37,2-5-13,3-8 62,1-8-5,0-5-39,3-8 10,4-2-4,2-11-15,5-8-15,5-9-21,-3-14-17,-1-4 17,-6-4 6,-9 6 8,-7 5 37,-5 13 18,-8 9-8,1 10-19,-8 1-22,0 15-20,-6 1-1,2 7 1,7-1 0,6-3-31,5 2-86,6-2-131,7-2-228,39-23-268</inkml:trace>
  <inkml:trace contextRef="#ctx0" brushRef="#br0" timeOffset="248935.2383">22992 12210 712,'-1'-1'667,"1"-2"-475,-5 1-127,2 4-40,-1 4-2,-7 8-4,-5 11-1,-6 11-1,5 2-10,6 0-5,8-7-2,9-3-7,5-6-16,5-3-2,7-7-8,5 0 22,6-5-1,3 2 6,-2 3 5,-9-1-8,-10 1 8,-7 6 1,-8 1 41,-4 0 25,-7 6 9,-10-2 19,-4 5-35,-7-4-28,1-4-10,10-6-10,5-6-4,7-2-7,7-6-16,1-4-83,-2-2-113,2-43-619</inkml:trace>
  <inkml:trace contextRef="#ctx0" brushRef="#br0" timeOffset="249341.2615">23283 11922 1309,'1'3'199,"5"-3"-190,6 3-9,3 3 1,3 2 6,-4-1 0,-4 2-5,0 6-1,-6-1 0,-8 9 1,-10 2 5,-9 1 2,-7 7-9,-3-3-15,6-4-10,7-5-14,10-11-11,8 3-41,6-10-65,11-1 90,6-1 39,7 2 13,2-2 7,-1 5 5,-11 4-7,-5 2 9,-7 7 66,-7 3 62,-10 9 13,-8 7-6,-13 9-29,-5-2-44,-5 4-35,5-7-15,12-12-12,11-10-48,6-12-195,19-21-366</inkml:trace>
  <inkml:trace contextRef="#ctx0" brushRef="#br0" timeOffset="250220.3118">21900 10790 1312,'-3'-3'365,"3"3"-238,0-4-74,0 2-28,-2 0-8,-2-2-17,2 0-8,1 2-113,0 2-161,-14 11-502</inkml:trace>
  <inkml:trace contextRef="#ctx0" brushRef="#br0" timeOffset="252298.4306">21245 10477 927,'-2'0'225,"4"-4"-111,-2 4-52,1-2 22,1 2 31,1-1 5,1-3-30,8-3-52,5-4-28,8-5-8,2 2 4,-3 2 3,-5 5-2,-8 1 11,-6 4 0,-5 0 6,0 2 5,0 0-5,2 0-9,1-2-14,0 2 0,3 0-1,2 4-7,3-1-8,0 6 15,2 6 0,2 5 10,-2 6 10,-4 9-2,-3 1 3,-4 8-8,-2 3-1,-2 4 0,-4 0-4,-1 8 1,-3-2-3,1-1 0,-2-5-5,1-5 5,1-8 0,3-14-5,3-12 5,-1-6 5,4-6 1,0 0 3,0-4 3,0-3 7,0-14-11,2-15-14,4-24-11,8-9-1,10-5 5,5 6-1,3 10 1,2 17 5,-4 10 2,-8 8 0,-7 3 0,0 6 1,-4 1-1,-4 1-6,-1 4-36,-3 5-60,1 0-143,2 3-273,23 16 14</inkml:trace>
  <inkml:trace contextRef="#ctx0" brushRef="#br0" timeOffset="252623.4492">21706 10870 133,'-3'21'276,"-2"2"-141,0 22-25,2 2-23,6-2 54,2-7-12,1-12 3,2-11-12,2-7-29,-3-6-2,0-4 22,3-8 0,4-8-41,5-9-43,-3-14-9,-1-5-6,-7-2 2,-4 0-14,-8 7 9,-2 3 15,-2 16 10,1 10-4,2 8-30,-2 8-4,1 12-10,-8 9 8,-2 6-4,1 4-88,6-4-52,5-5-52,5-4-146,26-8-32</inkml:trace>
  <inkml:trace contextRef="#ctx0" brushRef="#br0" timeOffset="252991.4703">22345 10105 1381,'0'0'214,"0"1"-164,0 2-50,0 3-25,-3 7 25,-3 13 51,-4 15-7,-4 13-8,-7 12-2,0 12 10,-12 9-11,-3 8-6,-31 69 3,-18 29 15,0-17-18,63-133-17,4-7-8,4-4 4,-9 28-6,3-13 0,12-13-22,6-7-37,2-5-61,4-9-88,5-7-125,35-28-285</inkml:trace>
  <inkml:trace contextRef="#ctx0" brushRef="#br0" timeOffset="253501.4994">22550 10567 640,'-4'-6'490,"-1"1"-361,-4-3-51,2 2-1,-4 6-17,2 6-8,-4 6-16,-5 15-7,-1 24 19,-5 16 1,-10 70 1,22-83-1,-5 41-19,5-16-18,11-23-4,4-19-7,6-15-1,6-13-24,7-7-64,11-11-128,4-11-283,66-66-380</inkml:trace>
  <inkml:trace contextRef="#ctx0" brushRef="#br0" timeOffset="253801.5166">22627 10922 826,'-4'22'213,"2"4"-75,-4 19-35,1 4-49,5-13-9,3-11-7,6-14 26,0-5 13,7-3-25,2-10-23,2-6-16,5-12-13,0-11-28,-4-7-2,-2-8 18,-10 3 12,-7 9 1,-8 15 56,-9 7 24,-7 17-28,-4 2 2,-7 13-16,2 3-16,1 0-22,8-1-1,10-1 0,8-2-85,8-1-67,14-3-56,81-33-157</inkml:trace>
  <inkml:trace contextRef="#ctx0" brushRef="#br0" timeOffset="254109.5342">23023 10661 1195,'-10'0'207,"4"3"-127,-9 4-32,-4 5 10,2 10 19,1 5-37,2 6-23,7 5-11,4 1-1,4 0-5,8-2 0,9-6-11,6 0-10,6-2-1,3-6 9,-3 0 12,0-5-4,-7 2-2,-9-7 6,-8 1 1,-6-4 27,-5 2 15,-7 1 4,-12-1-2,-8 4-31,5-5-13,0-1-112,19-10-122,26-41-622</inkml:trace>
  <inkml:trace contextRef="#ctx0" brushRef="#br0" timeOffset="257427.724">23222 10564 175,'0'0'176,"0"0"-19,0-3 29,0 3 8,0-1 7,3 1-9,-2-1-38,4-3-43,6 0-46,2 2-28,6 1-7,2 4-10,0 5-13,1 6-1,-7 0 5,0 8-2,-8-1-4,-5 1-5,-4 1 0,-8-1 0,-8 5 10,-10-1-1,-4 3-8,-3-5-1,8-7 1,12-5-1,6-5-1,6-4-8,6-3-6,1 0-33,7 6 0,4 5 33,13-1 14,5-2-32,3 2-78,1-6-141,59-14-120</inkml:trace>
  <inkml:trace contextRef="#ctx0" brushRef="#br0" timeOffset="258637.7932">23299 11277 1085,'0'2'246,"0"-2"-174,0 2-51,0 0-3,0-2 22,0 4 1,1 3-13,4-1-7,6 6 21,10 0 33,7 0 3,12 1-18,10-6-24,8 4-18,9 1-3,1-4-6,7 8-7,3-7 8,1 1-1,-7 0 2,-10-6-4,-17 2-6,-15-3 6,-14-2-7,-10 2-8,-4-3-30,-2 0-53,0-3-43,1-1-26,0-2-313,16-20 94</inkml:trace>
  <inkml:trace contextRef="#ctx0" brushRef="#br0" timeOffset="275813.7756">22822 9330 801,'0'-2'170,"-2"0"-94,1-2-11,-2 2 40,1-2 36,2 3-21,0 1-21,2 0-15,-2 0-35,3 0-20,-3 1-4,1-1-2,1 0-10,2 2-7,8 2 8,2 2-5,8 4 0,1 1-8,3 1 5,3 6 2,-2-1-7,1 2 1,0-2-1,-6 1 1,-8-1-2,-5 3-1,-5-1-5,-5 7 6,-6 2 1,-10 3 16,-7 6-1,-10 6 8,-5 8-10,-4-3-1,2-3-4,7-7-3,6-8-5,7-13 0,9-5 0,0-6 8,5-6 3,1-3 2,-2-11-5,-1-4-9,2-12-27,2-12-12,5-6-3,8 7 9,0 4 19,0 13 13,-2 7 0,0 5 1,-1 6 5,3-2 18,-3 4 1,1 2-5,2 2-7,3 2-11,6 6 10,7 5 17,5 6 8,4 0-10,0 4-11,-4 3 0,-3-8 4,-8 2-13,-1-3 0,-7 0-6,-1 0 0,-5-3 1,-4-4 0,0 0 5,0-2-6,0-2 1,-3-1-1,6-2-16,-3 0-74,2 4-116,5-1-263,31 10-404</inkml:trace>
  <inkml:trace contextRef="#ctx0" brushRef="#br0" timeOffset="277074.8478">23605 12264 1031,'0'0'225,"7"1"-182,2 0-31,5 3-1,10-4 37,4-1 18,2-4-21,0-7-20,0 8-5,-7 2-10,-3 4-9,-5 8 11,-5 2 7,4 11 25,-4 3 23,2 6-25,-2 6-19,-3-1-10,-3 3 23,-4 1-4,-3 3-4,-5-5-1,-3-1 17,-9-5-2,-4 0 9,-6-3-18,-2-4-12,-3-1-5,4-10-1,-1-4-4,8-6-3,7-5-8,0-5 0,4-9 0,3 0-10,1-7-19,5-3-2,4 1-4,6-2 16,4 3 19,4 2 0,3 1 10,2 0-2,7 2-8,3-1 1,6 8 5,2 3 5,-2 4-10,-4 9 12,-6 3-7,-3 8-5,-8 3 0,-3 2 12,-1 7-2,-3 0-10,1 7 17,-2 5 11,4 4 8,1-2-23,-4-9-4,0-10-10,-2-11-13,-3-10-33,-2-5-23,2-9-24,0-15-290,0-101-488</inkml:trace>
  <inkml:trace contextRef="#ctx0" brushRef="#br0" timeOffset="277930.8967">23823 10618 926,'-3'-2'237,"3"2"-92,0-1-89,0 2-35,0-1 51,0 0 55,3-1 11,-2 1-52,2 0-50,5-3-29,8 6 14,8-3-6,8 5-14,3 7 0,-2 5 0,-3 4-1,-8 2-1,-3 6 0,-6 3-1,-7 4 2,-8 6 9,-5 3-2,-10 6-1,-4 1 3,-7 0 2,-2-1 1,-2-8-2,-2-5 5,5-5-14,3-4 8,4-7-3,5-10 8,0-2 1,7-5 3,-2-5 7,2-8 7,2-7-23,2-9-9,4-10-6,5-11-21,9-10 1,5 1-8,-1 9 19,1 13 10,-7 17 5,-3 13 3,3 11 6,2 6-4,9 11 19,4 6-8,0 4 1,3-3-10,-4 0-5,-1-4 5,-3-5-1,-3-4 3,-4-4-9,-6-7-7,-3-3 6,-4-5-1,0-1-7,-1 0-30,-2-1-69,1-5-141,2-28-768</inkml:trace>
  <inkml:trace contextRef="#ctx0" brushRef="#br0" timeOffset="280658.0527">25167 11160 983,'-5'-6'212,"1"-3"-73,-6-6-59,-4 5-50,-1 0-18,-4 0 12,0-1 1,-1-1 16,-1 8-7,2 4-17,1 8-17,-3 7 0,-3 7 0,0 15 2,-3 8 8,-2 10 4,5 5-5,2 1-8,5 5 5,1 1 0,7-7-5,4-8 0,5-8-1,3-14 1,5-7-1,6-15-34,5-9 7,12-14 12,12-15-53,7-15-112,8-14-79,91-134-101</inkml:trace>
  <inkml:trace contextRef="#ctx0" brushRef="#br0" timeOffset="280911.0672">25390 10332 1178,'-2'3'162,"4"2"-150,-2 14-12,0 9 27,-3 17 64,-3 16 8,-5 10-33,-7 14-12,-4 11-13,-23 68-13,-15 14 1,41-129-13,2 4-8,-16 48-7,7-8 5,12-5-6,9-23-132,10-20-79,7-16-103,42-25-204</inkml:trace>
  <inkml:trace contextRef="#ctx0" brushRef="#br0" timeOffset="281437.0973">25452 11179 555,'0'-2'915,"0"-2"-682,3 2-178,6 2-44,5 0-8,15-1 43,11-3-7,2 1-27,2 0-1,3 3-10,-6 4 0,-7 5-1,-5 11-12,-13 6 12,-8 10 2,-8 6 4,-10 10 13,-8 0 16,-10 2-2,-7 3 7,-5 0-11,-4-5-4,3-4-11,-1-7-1,4-6 4,4-7-5,4-7-11,2-9 14,3-7-14,7-10-1,3-8 11,4-13-11,7-9-39,14-12-35,7-10 19,15-2 17,7 6 8,0 12 21,1 12 9,-9 15 20,-6 10-10,-6 11-4,0 8 3,-4 6 2,2 9 7,3 5 15,-3 6-11,3 8 1,-2 5-7,3 1-7,-3-3 20,-2-9-19,-5-13-8,-4-11-2,-4-9-22,-4-10-62,-4 0-147,-29-14-332</inkml:trace>
  <inkml:trace contextRef="#ctx0" brushRef="#br0" timeOffset="283059.1901">26453 11373 1377,'-4'-3'210,"2"-3"-99,-1-2-78,2 8-27,2 0 0,-1 0 11,3 0 70,-1 0 18,-1 0-26,2 1-28,5-1-37,3 7 1,10-1 9,16-5-9,8 1-2,12-5-7,-2 0-4,-3 0-1,-11 0-1,-8 3-6,-15 0-54,-7 3-5,-8-3-43,-3 3-93,-6 0-117,-40 17-478</inkml:trace>
  <inkml:trace contextRef="#ctx0" brushRef="#br0" timeOffset="283308.2043">26195 11952 1568,'3'0'294,"-2"2"-234,8 0-60,5 2 8,12-3 53,12 2 8,10-2-22,4 1-16,6 2-10,0-4-6,-2 0-7,-6-4-7,-5 2 9,0-2-10,-6 4-26,-5 0-55,-4 3-141,-8 4-245,17 12-309</inkml:trace>
  <inkml:trace contextRef="#ctx0" brushRef="#br0" timeOffset="284013.2446">27553 12058 992,'0'0'282,"0"0"-180,0 0-66,0 0 21,0 1 53,-3 1-29,3 4-53,0 6-27,-8 12 6,-1 11 16,-13 17 2,1 6-2,-3 4 2,3 1-10,8-4-1,3-10-4,10-10-1,7-3 2,5-5 2,2 1 20,6-9-10,4-9-7,7-5-5,8-4 2,9-11-1,5 0-11,4 0 5,2-1-6,-3 0-4,-5-3-29,-11 1-54,-10-3-17,-11-1-61,-11-2-183,-16-36-698</inkml:trace>
  <inkml:trace contextRef="#ctx0" brushRef="#br0" timeOffset="284283.2601">27784 12261 1454,'0'-2'216,"0"2"-168,0-7-48,0 14-15,-3-5 6,2 7 9,-4 11 29,-5 12 35,1 16-4,-6 14-21,-2 6-22,-2-3 4,1-4-3,-1-4-17,4-5 11,0-8-12,6-9-1,3-7-60,4-6-70,2-12-83,2-3-118,25-7-202</inkml:trace>
  <inkml:trace contextRef="#ctx0" brushRef="#br0" timeOffset="284711.2845">28087 12359 1389,'-2'-1'264,"2"1"-174,2-3-90,-2 3 9,3 3 12,7-2 41,11 5-4,16-1-23,17 0-17,6 5-8,4-4-9,-9 0 0,-11 0-1,-15-2-34,-12-1-52,-13-2-20,-4 3 35,-1-4 16,-4 3-1,-3 1 13,-6 6 43,-10 2 1,-4 8 27,-7 5 29,4 6-15,-3 5 0,1 5 17,2 10 29,-8-2-35,-3 8 11,0-1-10,5-1-36,10-14-3,11-15-15,11-12-3,5-11-57,7-4-57,9-9-10,15-12-119,100-81-353</inkml:trace>
  <inkml:trace contextRef="#ctx0" brushRef="#br0" timeOffset="284908.2958">28366 12671 177,'0'0'625,"-2"3"-414,1-2-110,-2 7-59,-2 6 72,-2 9 106,0 12-49,-1 9-70,-1 5-38,2 0-27,5-2-12,2-4-6,5-9-17,1-10 5,1-10-6,2-7-10,4-7-23,7-5-35,7-11-118,4-3-138,54-63-185</inkml:trace>
  <inkml:trace contextRef="#ctx0" brushRef="#br0" timeOffset="285335.3202">27400 11573 850,'-5'-7'342,"3"6"-163,-3-5-80,3 5-30,4 1 48,0 1 54,5 4-78,8 4-30,18 14 0,24 7-11,65 21-23,46-2-13,22-16-7,-54-19-3,1 2 2,-10-8-1,-18-1-7,-72-4 0,-3 1-30,-9 0-31,24 3-16,-13-1-74,-13 0-31,-6-4-41,-7-2-86,-21-21-44</inkml:trace>
  <inkml:trace contextRef="#ctx0" brushRef="#br0" timeOffset="285733.343">27830 10579 861,'2'-4'340,"-1"2"-208,4-1-108,-4 8-23,2 1 9,-3 6 32,0 5 23,-4 15-4,-7 13 16,-10 18-7,-7 15-10,-12 6-10,-6 1-28,-1-5-10,3-17-3,6-9-7,8-16-2,6-9-56,11-11-55,5-14-45,8-4-6,6-18-157,41-74-465</inkml:trace>
  <inkml:trace contextRef="#ctx0" brushRef="#br0" timeOffset="286205.37">27818 10652 812,'0'-3'249,"0"3"-77,2-1-98,-4 1-40,2 2 31,-1 4 32,-1 9 10,2 8-19,0 15-28,2 9-6,1 6-10,0 9-20,1-7-17,-2 2 1,-1-8-1,-2-10-5,-1-11 5,2-10 1,2-7-1,-2-8-5,3-3-2,4-9 0,14-6 0,9-15-76,19-16-44,3-17 4,0-12 40,-8 1 13,-10 5 46,-10 12 17,-11 14 23,-8 15 46,-6 9 33,-4 9-15,-1 3-8,-5 3-10,5 0-24,-1 4-18,4 9-19,-3 9-2,-3 11 40,-6 19-17,2 6-7,0 8-1,-4 4-15,2-4-5,0-2 0,-1-6 5,-1-7-6,0-3-35,4-8-84,4 0-136,16 34-364</inkml:trace>
  <inkml:trace contextRef="#ctx0" brushRef="#br0" timeOffset="286531.3886">28137 11251 204,'0'0'934,"2"1"-788,2 7-127,4 5 23,1 1 39,4 4-4,1-3-19,2 0-11,-2-5 1,-3-3-3,-1-7 18,-6-2 16,1-6-8,-1-6-38,0-5-20,-4-7 1,-5 0 4,-4 4 12,-2 7 9,1 6-9,4 3-8,3 10-22,-2-2 0,-4 6 0,-6-1 0,5 2-1,3-2-47,7-7-90,7 0-144,44-27-385</inkml:trace>
  <inkml:trace contextRef="#ctx0" brushRef="#br0" timeOffset="287228.4285">28540 10615 1185,'2'0'258,"-2"0"-144,0 0-51,1 0 43,1 0 52,5-3-68,11 1-54,14-3-18,8-3-11,7 1-7,0 2-36,-5-1-45,-3 0-42,-9 0-1,-13 4 14,-8 2-10,-9 2-40,-7-2 85,-2 3 48,3 0 27,2-1 0,0 0 6,2-2 0,4 2 0,-2-2-5,0 2 6,-2 2 13,1 5 47,-5 9 29,-3 12 8,-4 8-25,-3 10 4,-5 7-28,4 6 20,2 7-28,5 0-17,3-3-18,3 0-5,1-9 4,-1-10-11,0-9 0,-1-13 2,2-10 7,-5-7-8,2-4 16,-7-3-7,-3 0 20,-8-3-13,2 2-8,6-5-9,6 6 13,7-4-2,5 4-10,-1 4 9,2-4 31,3 0-19,-1 0-11,4 0-11,7 0 30,3 0-15,7-4 2,0 2 5,0-2-21,-3 2 1,-4 2 4,-2 2-6,0 0-1,-5 2 1,-5-4-1,-5 0 0,-2 0-32,-2 0-12,2 4-19,-1-8-67,2 8-190,10-8-297</inkml:trace>
  <inkml:trace contextRef="#ctx0" brushRef="#br0" timeOffset="288007.4731">29142 10749 1080,'1'-3'361,"-1"3"-220,2-1-123,-1 1-7,5 0 4,5-3 19,7 3 1,1 3-17,6 1-5,-3 6-13,-3 10 1,-8 7 5,-2 11-5,-4 9 12,-7 10-5,-6 6 1,-3 7-3,-5-2-5,-4 2 8,-1-2 14,-1-6 20,4-10-34,6-21 5,6-14-13,3-15 14,1-3 84,0-10 14,-1-12-73,3-14-27,1-20-13,11-10-8,11-11-13,6-6 2,6 2 2,6 17-14,1 15 25,2 18 6,-4 10-6,-1 4 5,-3 6 1,-1 6 0,-8 3 0,-5 3-26,-2 6-77,-4 0-97,-3 7-95,1 36-243</inkml:trace>
  <inkml:trace contextRef="#ctx0" brushRef="#br0" timeOffset="288309.4904">29449 11342 584,'-7'19'131,"0"7"-11,-3 19-38,6-8 71,5-7-9,9-11-15,3-9 24,8-14-37,7-5-79,5-11-1,-2-8-19,-6-7-5,-4-1 3,-11 4 3,-7 7 70,-6 2 38,-7 11-19,-3 2-70,-11 9-25,-3 2-11,-1 9-1,-2 2 0,7 7 0,4 6-51,4 2-96,2 6-162,-17 51-300</inkml:trace>
  <inkml:trace contextRef="#ctx0" brushRef="#br0" timeOffset="288766.5165">28543 11722 478,'-4'0'231,"-2"0"-161,-3 0-50,0 3 1,3-2 102,1-1 61,1 2-13,4-2-18,0 0 8,2 4-17,1-4-20,-1 0-20,4 6-68,5 1-5,7 8 1,12 6-4,12 1-2,14-3-13,8-5 1,12-1-13,44-3 7,14 1-7,19 8 0,-68-11 0,-47-2 0,-8-2 5,-3-2-6,18 1-29,-13 0-35,-11 1-34,-6-3-82,-2 5-10,-2 0-85,-2 4-101,11 4-148</inkml:trace>
  <inkml:trace contextRef="#ctx0" brushRef="#br0" timeOffset="289024.5312">29957 12030 1300,'0'2'197,"0"-2"-154,0 0-11,-2 3 38,2-2 10,-2 1-19,2 5-23,0 2 20,2 2-20,1-1-19,0-2-4,0-4-12,0 2-3,1-5-120,-2-1-123,2-15-268</inkml:trace>
  <inkml:trace contextRef="#ctx0" brushRef="#br0" timeOffset="291264.6594">30761 12393 1291,'2'0'197,"0"0"-160,0 1-37,11 2 0,4-3 51,14 0 6,11 0-30,6-4-7,-1 2-11,-6 0-9,-6 4 15,-14 0-6,-10-1-6,-9 2 3,-2-3-12,-1 3 6,1 4-1,-1 12 1,-3 15 11,3 12 15,0 9-10,-1 4-14,0-4 8,1-6-4,-1-8-5,-2-7 0,0-9 1,-4-4 10,-3-2 39,-3-6 0,0 1-27,1-5-9,1-3-5,6-2 1,4-5-1,2-2 10,0 0 1,3-9 0,2-10-21,7-12 0,9-14 0,11-11 0,6-9-1,8-1-8,-1 8-1,-4 11 10,-2 10 5,-3 11-5,-4 9-1,2 0 1,-8 8-1,-5 5-24,-9 3-40,-8 8-67,-1 7-43,-2 3-77,1 47-340</inkml:trace>
  <inkml:trace contextRef="#ctx0" brushRef="#br0" timeOffset="291619.6797">31312 12903 1001,'0'6'330,"0"1"-255,0 12-50,3 1 10,2 0 28,1 0 16,-1-2-19,2-5-25,-3-3-7,2-4-7,-2-4 8,4-8 14,4-6-8,0-8-19,3-11-8,-3-2-8,-4-5 8,-5 8-7,-3 7 8,-2 14 56,-1 3 4,0 6-41,0 2-19,-3 2-9,-4-1 1,-4 2-1,-5 0 1,3 4-1,5-4-63,2-3-72,3 0-79,4-2-136,12-8-184</inkml:trace>
  <inkml:trace contextRef="#ctx0" brushRef="#br0" timeOffset="292054.7046">31783 12187 1214,'1'3'278,"4"-3"-206,6 5-62,4 0-2,11 1 20,0 4 14,6 2-15,-4 6-12,-4 1-13,-5 3-2,-5 1 2,-10-1 5,-7 1-6,-7-3 1,-11 2 7,-8 1-8,-5 1-1,-10 2 1,10 1-1,5-4 0,11-1-7,12-3 6,6 1-10,3-1-4,4 0 0,4 0 14,4-6 1,6-3-1,7 4-11,6-2 12,2-2-13,7 2 7,-1-5-33,-1-1-60,-10-4-54,-11-6-36,-12-3-63,-18-41-373</inkml:trace>
  <inkml:trace contextRef="#ctx0" brushRef="#br0" timeOffset="292543.7325">30721 11894 765,'0'-1'630,"0"1"-504,2-3-92,-2 3 5,0 0 84,0 0 21,0-1-40,0-3-47,0 2-36,0-2-11,1 4-8,2 0-2,-3 0-17,13 4-25,10 0 42,18 6 19,20 2 7,9 4-16,50 7-1,16-7-3,45 0 0,-33-9 6,3 0 0,-9 4-10,-25 0 8,-23-3-9,-63-2 0,-10-1 0,-5-2-1,16 5-9,-11-2-17,-6-2-2,1 1-26,-5-1-29,-5-4-34,-2-4 12,-8-5-55,-5-7-351,-63-62-84</inkml:trace>
  <inkml:trace contextRef="#ctx0" brushRef="#br0" timeOffset="292964.7566">31113 10859 1199,'-10'-5'174,"-4"6"-123,-13 3-42,-9 10 1,2 12 23,-2 7 24,0 12 30,4 13 11,0 4-40,5 4-25,5-7 15,8 0-22,8-12-19,6-8 7,6-10-14,6-9-16,11-4-73,9-13-80,98-26-379</inkml:trace>
  <inkml:trace contextRef="#ctx0" brushRef="#br0" timeOffset="293263.7737">31154 11283 1029,'0'4'357,"5"5"-293,-1 10-38,5 2-16,6 3 23,3-1 32,0-10-5,2 0-20,-3-7-19,-2-6 3,2-3-7,-8-3 1,-1-6-3,-5-3 4,-3-7-2,-6-3-17,-8 1 21,-7-3 3,-5 3-1,-4 9-7,3 5-7,6 4 0,7 5-9,7 2 0,3 1-15,4 4-104,8 5-157,13 0-100,90 8-482</inkml:trace>
  <inkml:trace contextRef="#ctx0" brushRef="#br0" timeOffset="293592.7925">31750 11071 1256,'-4'-1'248,"3"-2"-121,-1 2-77,-2-1 41,-9 4 34,-12 2-80,-11 3-30,-14 10-6,6 4-9,12 2 0,16 3-13,17 3-44,19 3 42,10 3 6,11 2-15,0 2-12,-5-4 9,-7-5 9,-11-7 4,-7-2 5,-9-11 0,-3 2 8,-8-4 1,-7-2 19,-12 3 8,-14 2-9,-6-2-18,1-1 0,13-2-46,14-2-124,18-4-163,44-10-621</inkml:trace>
  <inkml:trace contextRef="#ctx0" brushRef="#br0" timeOffset="294134.8235">32155 11245 1153,'0'-3'314,"0"3"-215,0-4-72,0 1-11,5 0-8,8-4-8,7 1-33,17-1-14,6 10-22,4 4 12,-7 5 33,-11 5 9,-12-1 3,-11 4 0,-7 1 12,-8 3 28,-15 5 44,-3 9 4,-10 5-14,-2-4-16,1 8-26,5-6-11,8-1 0,3-5-8,7-6 5,0-7-5,9-14 0,1-5 38,-1-9 17,-4-5-29,-5-8-27,-2-11-51,1-7 4,2-8 1,12-4-8,4 4 54,9 9 21,0 17 30,0 9-38,6 10-5,0 2 8,4 6 38,4 3-9,-1 4-9,-6 1-27,2 6-1,-3 2-7,-4-1-1,-3-1-69,-2 5-103,-2 36-320</inkml:trace>
  <inkml:trace contextRef="#ctx0" brushRef="#br0" timeOffset="294538.8466">32983 12165 181,'0'-14'1171,"0"5"-970,-4-17-109,-5 0-41,-2-3-18,-8-4 0,-8-2-18,-4-2-6,3 9-9,2 9 0,10 7-1,5 12-22,4 15-2,-5 11 17,-4 15 8,-8 8 1,-3 13 0,0 6 0,-4 9-1,0-2 1,5 0 5,9-16-6,12-13-18,11-17 8,7-13 8,6-6 2,11-17 0,6-9-45,7-17-69,7-18-102,87-129-241</inkml:trace>
  <inkml:trace contextRef="#ctx0" brushRef="#br0" timeOffset="294757.8592">33335 11342 1281,'-4'7'172,"-2"5"-172,-9 20-1,-7 17 1,-11 15 52,-10 21 14,-30 78 21,-14 32 18,5 1-69,36-83-20,31-71-8,1-6-8,7-7-75,-4 25-84,13-21-169,41-15-367</inkml:trace>
  <inkml:trace contextRef="#ctx0" brushRef="#br0" timeOffset="295215.8854">33130 12235 947,'18'-3'504,"5"6"-504,28 0-123,9 9 75,4 7 48,-3 2 99,-16-2-15,-12 0-47,-18 5-17,-12 1 14,-13 8 37,-10 8 38,-13 5-10,-10 9-43,-4 0-23,-2-2-17,1-3-7,3-5-7,7-6 5,7-9-6,7-12 5,4-12-6,2-9 11,-2-7-5,3-12-6,4-8-10,9-8-8,18-10-80,13-11-55,9 4 60,3 10 63,-4 14 30,-11 21 36,-10 16-18,-2 6 14,0 8 34,2 10 16,0 6-25,4 5 5,-5-4-14,2-2-12,6 1-14,1 1-7,4-4-6,-3-3-3,-3-6-6,-8-7-58,-9-9-81,-8-7-164,-48-10-308</inkml:trace>
  <inkml:trace contextRef="#ctx0" brushRef="#br0" timeOffset="298159.0537">15120 13604 1421,'0'2'268,"-1"-1"-179,-2 8-89,3 10 0,0 12 15,-3 24 68,-3 17-5,-6 70-27,-5 47-20,-11-10-11,10-58-10,-10 11-1,1-14 5,17-76-5,7-8 1,0-11-10,0 20-24,6-24-108,7-22-74,12-24 38,65-149-541</inkml:trace>
  <inkml:trace contextRef="#ctx0" brushRef="#br0" timeOffset="298648.0817">15126 13670 1431,'3'0'255,"0"3"-255,14 4-31,14 4 12,12-2 19,16-3 1,5-5 1,2-1 4,-3 0-1,-13 7-5,-10 4-1,-15 2-17,-10 8 10,-13 3 8,-19 8 0,-14 9 26,-18 14-13,-18 8-2,-5 1-2,2 1 0,10-14 15,19-15 4,19-19-7,19-10-3,14-7-12,16 0 1,13-1-7,17-2-38,7 0 7,0 2 10,-6 5 13,-10 7 7,-14 10 1,-10 5 34,-10 3-10,-13 6 35,-8 3 25,-14 3 6,-9 9-24,-9-4-29,-4-5-5,-5-3-16,-1-8 8,0-8-10,0-4-7,-3-5-7,7-5-15,4-6-40,13-7-29,13-11-126,17-4-256,67-63-54</inkml:trace>
  <inkml:trace contextRef="#ctx0" brushRef="#br0" timeOffset="298843.0928">15912 14204 1034,'0'2'692,"2"-2"-558,15 1-133,15-4 7,24-11 10,66-21-2,36-15 31,0 6-19,-67 25-14,-61 15-14,-10 2-9,-13 8-141,8 2-312,-78 61-34</inkml:trace>
  <inkml:trace contextRef="#ctx0" brushRef="#br0" timeOffset="299053.1049">15716 14686 1459,'4'1'302,"5"2"-262,16-3-23,14-4 26,18-5 50,15-12-16,62-15-29,39-3-35,-4-8 2,-81 28-15,-54 15-9,-6-3-60,1 0-6,20 3-246,27-3-475</inkml:trace>
  <inkml:trace contextRef="#ctx0" brushRef="#br0" timeOffset="299723.1432">17744 13326 169,'1'-13'99,"-2"1"105,-3-8 47,-8 0-25,-6 11-59,-5-1-43,-4-2 7,-6 4-22,-3 2-10,-1 1 9,2-2-19,7 3-2,4 1-9,13 3-29,7 0-23,1 0-22,2 3-4,-5 10 0,-5 8 0,2 10 9,-7 14 0,2 12-7,0 4 5,4 12 4,-1 0 5,0 5-7,9-1 3,3-6 6,5-2 9,6-3-15,0 4 5,1-1 1,1-1-11,-4-3-1,2 4-4,-5 0 9,-2 3-10,0 4-1,-5-4 9,-5 1-8,1-1 13,0-3-4,0-10 4,-2-2-8,0-8 4,-1 0 2,-2-7-1,-1-3-2,-6-6-3,-1 0-5,-2-9 1,-1-2 10,-6-7-12,-2-3 10,-2-6-9,-7-6 9,-2-4-10,-2-7-6,3 0-23,4 2-13,5-5-21,10 2-33,2-10-180,-4-69-557</inkml:trace>
  <inkml:trace contextRef="#ctx0" brushRef="#br0" timeOffset="301283.2324">17698 14976 539,'0'0'187,"0"0"-61,0 0-60,0 0-1,0 1 44,0-1 20,0 0-25,0 0-25,2 0-16,2 0-15,2-1 5,4-2-4,4-4-5,3 2-14,4-6-21,1 3 1,-4 2-4,0 5-6,-6 1-5,-2 5 5,-2 1 6,-1 6 3,-1-1 0,3-3 2,-5 6-2,1-5-9,-2 4 18,0 3-2,-3 3 20,0 10 26,-6 9-5,-3 6-5,-7 1-17,-1 3-17,-2-10-8,1-4-1,2-6-1,2-9-2,0-6 3,0-6-9,-1-1-3,-3-6-8,0-6 4,-3-1-14,3-3 3,-1-12-9,4-2-9,1-3 3,5 3-9,5-1 25,5 2 8,10-2-3,4 5 11,12-6-11,6-2 12,7-1 0,0 5 1,-6 6 11,-4 7 0,-9 7 4,-6 5-4,0 9 0,-5 3 9,5 8 9,-1 4 2,-2-1-2,3 4-5,-5 3-10,2-2-6,-2 1-3,3 1-1,-2 2-4,-5-5-1,-2 1 0,1-5 0,-3-5 1,-1-1 5,-2-4-6,1-4-1,0-3-21,0-7-38,0 0-39,0-1-75,1 1-116,1-6-195,11-16-166</inkml:trace>
  <inkml:trace contextRef="#ctx0" brushRef="#br0" timeOffset="302123.2805">18209 15368 814,'-2'0'282,"2"0"-146,0 0-19,0 1 27,0-1 9,0 0-27,0 2-52,0 1-43,0 2-19,2 3 8,-2 10 22,1 1-3,-2 3-12,-1 3 0,-1-9-21,-1 4 4,-1 1-10,-1-4 9,2 6-9,-5-4-4,1 1-32,2 2-38,-2-11-106,6-3-79,4-8-231,14-34-193</inkml:trace>
  <inkml:trace contextRef="#ctx0" brushRef="#br0" timeOffset="302972.329">18021 13162 936,'-4'-6'150,"4"2"-7,-1-6-50,2 8-54,3 0-23,5 0 7,10-2 41,10-3-5,8-3-26,10-1-11,-9 4-2,-2 3-13,-9 4 7,-11 4-13,-6 3 0,-5 8 11,-4 0-3,1 10 11,-5 6 25,-3 9 37,-7 7-14,-4 7-10,-5 5-8,-4 3-16,-6 0-2,-1-2-11,-3-4-3,-2 1-8,4-12-1,1-7-1,6-11 1,4-10-8,6-15 11,7-14-9,6-15-3,2-18-61,8-17-23,7-13 6,10-6 6,6 9 39,-2 10 16,-3 24 16,-9 12 0,-6 17 1,-6 7 6,-2 2-5,1 5 5,4 7 16,2 8 40,3 12-10,1 0-16,6 7-6,-1-3-15,6 1-13,1-7 5,-4-4 2,-1-3-9,-4-7-9,-5-4-51,-5-1-75,-2-1-105,-3 5-77,-11 21-178</inkml:trace>
  <inkml:trace contextRef="#ctx0" brushRef="#br0" timeOffset="303370.3518">18430 13583 493,'0'0'641,"1"7"-482,8-2-125,-1 4 41,5 3 32,4-2-7,0 0-16,10 0-15,7 2-27,2 0-3,-2 5-13,-8-7-17,-9 3-8,-10-4 0,-7-2 0,-6 7 7,-9 5 1,-9 9-2,-11 5-1,-2-1 0,3-4-6,11-11 0,9-10 0,11-2 0,6-5-18,0 0-9,9 4 27,0 2 9,7 0 3,6-2-3,3-3-3,-3-2 4,-3-2-9,-4 2-1,-5-2-22,-1 3-43,-5 3-62,-2-2-67,-3 3-124,-13 15-135</inkml:trace>
  <inkml:trace contextRef="#ctx0" brushRef="#br0" timeOffset="305735.4871">4493 10326 322,'-2'0'246,"1"-1"-138,-2-2-54,-4-1-31,3 1 8,-1 2 19,-1 1-13,4 0 14,-2 0 15,2 1-46,2 9-20,-4 4-1,2 6 1,2 8 5,-4 1-4,4 4 9,4-1-9,-2 2 0,2 2 6,-2 0-7,-2 7 6,-2 2-5,-1 0 1,-4 0 13,0-6-14,1-8 1,1-12 4,3-8 0,2-7 10,0-4 29,0-2 20,0-1-23,2-7-27,0-2-15,1-14-131,0-9 49,0-7 23,-2-10 1,1-1 14,-2-2 29,-2 2 11,-2 8 4,0 13 12,-2 13 133,2 11 10,1 8-94,0 8-61,-1 10-6,0 5 6,-2 14 0,-4 6 0,7 2 0,3 1 0,7-5 0,6 4-22,4 6-203,32 70-156</inkml:trace>
  <inkml:trace contextRef="#ctx0" brushRef="#br0" timeOffset="306263.5173">4810 13419 318,'0'-3'352,"0"3"-304,1 3-48,1 4-139,15 31-98</inkml:trace>
  <inkml:trace contextRef="#ctx0" brushRef="#br0" timeOffset="307750.6023">19225 14526 1337,'0'0'279,"0"0"-170,-1-2-109,2 4-125,0-4 8,1 2 74,0-2-2,3 0-194,28-18-246</inkml:trace>
  <inkml:trace contextRef="#ctx0" brushRef="#br0" timeOffset="308280.6326">19308 14459 810,'0'0'254,"0"-1"-155,0 1-62,0 0-26,0 0 50,0 0 28,0 0-47,0-3-42,0 3-30,2 0-119,-1 0-122,15-3-188</inkml:trace>
  <inkml:trace contextRef="#ctx0" brushRef="#br0" timeOffset="311734.8302">29402 10410 962,'0'0'180,"0"-2"-49,0-2-77,0 4-20,0 2 26,-2-2 17,2 2-14,0 0-33,-2 3-17,2 6-11,0 14 23,0 13 56,0 15-6,4 15-13,-2 9-5,3 15-35,1 61 4,-5-104-8,5 57 3,-3-8 0,-3-6-5,-3-5 1,-3-1-1,2-4-7,2-11-7,-2-9-1,4-9 7,0-13-7,0-11 6,3-12-7,-2-6 1,-1-6 1,0-5 3,0-1-5,2-2-34,-2-6-49,7-4-212,20-63-297</inkml:trace>
  <inkml:trace contextRef="#ctx0" brushRef="#br0" timeOffset="312852.8942">31944 12464 367,'3'-13'347,"-2"0"-233,6-15-75,4 1-17,1-5-7,3-7-1,0 3 26,1 0 31,-4 5-1,1 5-10,-7 12 51,-3 6 12,-3 5-60,0 3-43,0 3-13,0-3 1,0 0 1,0 3 13,0-3 10,0 1-7,0 1-8,0 4-17,2 8 9,-1 15 63,0 7-15,1 16-16,-2 7-2,-2 3-3,-2 6-3,-5 3-2,-5-4-7,1-1 0,-3-5-12,3-6 5,5-4-11,1-9 0,3-2 1,2-11-5,-1-1 8,3-10-4,-2-7-6,2-3 9,0-4-8,0-4 8,0 0 2,0-2-10,0 0 10,2-6-11,-1-9-54,3-5-59,2-13-29,1-10-20,-3-4-105,-1-6-80,1-93-183</inkml:trace>
  <inkml:trace contextRef="#ctx0" brushRef="#br0" timeOffset="313144.9109">31958 12295 938,'0'-2'150,"0"0"-89,0 1-38,0 1-22,0 0 31,-1 3 41,1 3-26,-6 11-35,0 19 76,-4 16 4,-3 15-37,-4 11-16,5-11 15,2-6-27,4-16-10,5-13 4,1-10-9,3-4-12,1-6 18,0-2-17,2-2 11,0 4-6,-2-2-6,0 3-31,-2 1-40,0 0-17,-4-1-77,-1 5-108,-16 19-68</inkml:trace>
  <inkml:trace contextRef="#ctx0" brushRef="#br0" timeOffset="314837.0076">19099 14687 496,'43'-10'0</inkml:trace>
  <inkml:trace contextRef="#ctx0" brushRef="#br0" timeOffset="315188.0277">19181 14705 327,'-1'-1'195,"-1"1"-23,2-3 5,0-1 32,0 4-13,0 0-47,0 4-19,0-4-19,-1 3-40,-2-2-17,3 1-29,-4 7-16,1 10 5,-5 11 7,-2 12-3,-6 6-8,0 7-2,0 4-1,2-3-6,3-7 1,5-4-1,6-12 0,6-11-1,11-7 0,10-7 21,15-8 13,18-12-34,48-32-21,-66 23-48,33-24-24,-11 6 15,-22 6 8,-20 7-20,-22 11-134,-21 8-115,-83 7-249</inkml:trace>
  <inkml:trace contextRef="#ctx0" brushRef="#br0" timeOffset="315438.042">19355 14783 1132,'-2'2'369,"4"4"-226,-2 12-133,-2 8-8,-3 8 16,-3 7 48,-3 4 31,-7-1-17,-1-1-25,-1 2-22,0-2-13,3-2-10,1-5-4,2-7 0,6-6-6,5-8-68,1-6-110,5-5-74,7-4-110,47-35-135</inkml:trace>
  <inkml:trace contextRef="#ctx0" brushRef="#br0" timeOffset="315855.0659">19523 14895 1354,'0'0'341,"4"2"-250,9 4-85,14-5 2,16-1 16,15-5 40,55-20-13,33-17-3,-3 0-33,-108 35 2,-10 3-7,-11 1-10,13 0-13,-18 3-109,-10 0 2,-7 6 48,-8-2 56,-9 10-34,-13 2-47,-6 0-13,-3 1 23,0-1 41,8-2 31,6-3 4,8 1 11,1-1 5,2 4 23,1 2 38,2 3 18,-4 5 2,5 2 2,-2 7-2,-2 3-16,3-2-37,0 3-3,-1-10-13,4-1-10,5-10-7,4-6-27,7-7-133,9-8-101,6-7-113,65-60 68</inkml:trace>
  <inkml:trace contextRef="#ctx0" brushRef="#br0" timeOffset="316051.0771">19865 15022 583,'-2'3'193,"-1"2"-20,0 10-22,-7 10 13,3 6-29,-3 8 0,3 2-38,0-3-17,6-5-32,6-2-6,1-9 0,9-4-2,3-10-17,1-1-5,5-11-17,1-7-1,7-7-99,1-10-112,1-4-244,36-51 87</inkml:trace>
  <inkml:trace contextRef="#ctx0" brushRef="#br0" timeOffset="316622.1097">20343 14801 817,'0'-2'254,"0"2"-29,0-2-129,0 2-33,0 2 34,0-2 29,5 2-25,6 2-22,9 1-22,6 5-30,8 6-13,3 3-5,-1 7 28,1 6-17,-10-3-8,-4 3 1,-10 1-2,-3 0-1,-8 7 2,-8 0 15,-3 4-15,-4 3 2,-7-6-7,-1-3 1,2-8-2,-2-5 0,6-12 1,-3-2-1,6-3 0,0-5 0,4 0-5,0-3 5,1 0-4,4-3 7,3 3-3,0-5 1,0-6-7,5-13-18,6-11-3,5-22-7,19-11-14,7-12 1,7 2 40,-4 14 1,-8 13 1,-12 17 0,-5 11 14,-8 8-13,-3 0 7,1 5-9,-3 1-1,2-2 0,-3 4-9,-1 3-45,5-2-107,-1 4-83,2 4-91,-1 1-13,2 41-127</inkml:trace>
  <inkml:trace contextRef="#ctx0" brushRef="#br0" timeOffset="317019.1324">20700 15264 644,'-3'1'210,"3"8"-111,3 2 36,-3 5-15,3 9-32,-1 5 14,1 4-6,2 11-30,5-1 26,2-3 5,7 0-49,-2-11-30,2-11-18,-5-12-3,-3-8 3,2-16 18,5-14-18,2-18-55,-1-5 55,-4 3 13,-10 11 40,-7 11 44,-4 12-40,-3 5-9,0 5-10,0-1-8,-7 4-12,-3-2-11,-2 6-6,-2 2-1,0 5 0,4 6-1,0 2-53,7 9-103,2-1-136,5 37-274</inkml:trace>
  <inkml:trace contextRef="#ctx0" brushRef="#br0" timeOffset="317695.1711">19190 14221 980,'2'4'222,"1"-1"-165,3-1-42,3 3 0,1-2 46,-4-3 31,0 0 16,0 0-15,0 0 7,4 0-8,4 0-35,4 4-30,13 0 10,15 2 19,24 3-10,61 4-19,46 4-21,32-1 0,-69-16-4,-17-3 4,-15 2 1,-18-7-5,-59 4-1,-6 4 1,-4-1 9,24 1-11,-15 3-44,-6 1-17,-6-1-10,-6 0 5,-7-2-6,-5 2 5,-5-3-46,-3 0 2,-8 0-69,-11-3-136,-87-11-412</inkml:trace>
  <inkml:trace contextRef="#ctx0" brushRef="#br0" timeOffset="318101.1943">19611 13067 992,'2'4'249,"4"6"-187,6 9-26,5 9 21,3 8 12,-4 4-15,-1 4-24,-4-1-9,-5 4 12,-5 2 7,-7 6-13,-8-2 6,-11 7 8,-15 10-5,-6 2-12,-8 2-5,2-7-4,11-15-10,12-22-5,18-16-34,10-17-8,10-13-122,10-16-378,82-113-15</inkml:trace>
  <inkml:trace contextRef="#ctx0" brushRef="#br0" timeOffset="318597.2227">19735 13193 801,'-2'-6'312,"1"2"-43,-1-5-109,2 6-104,-1 3-40,1 3-1,0 0 6,0 1-14,1 5-6,-1 12-1,0 16 9,-3 12 12,-6 12 3,-1 9 12,-6 5-15,-1-2-3,3-3-9,3-10-3,9-14-5,2-11 7,2-18-7,4-6 6,0-7-6,4-8 10,5-7 50,9-10-20,9-18-41,8-14-23,0-12 8,-1-2 11,-5-2-2,-12 3-3,-2 11-14,-10 8 22,-7 15 1,-2 16 12,-4 6 36,1 7-19,-1 6-17,1-2-12,-2 11-8,-5 8 8,-5 11 0,-2 15 17,-5 4-2,1 5-3,4-6-11,2-3 7,2-4-7,1-6-1,1-1-36,6-8-117,3 1-73,7 0-231,35 16-149</inkml:trace>
  <inkml:trace contextRef="#ctx0" brushRef="#br0" timeOffset="318897.2399">20058 13697 1150,'0'7'301,"-1"8"-205,-2 11-61,-3 14 4,0 4 12,2-6-2,1-5-19,6-8-12,3-15-9,1-3-9,2-14 0,9-8 72,1-14-48,2-10-24,0-10 0,-4-5-10,-8 0 20,-8 7-10,-2 13 18,-2 13 44,-4 11-14,2 10-29,-4 7-16,-3 2-3,-8 6 0,-5 9 0,3 0-6,8 1-152,10-15-145,38-18-360</inkml:trace>
  <inkml:trace contextRef="#ctx0" brushRef="#br0" timeOffset="319566.2781">20351 13361 1169,'8'0'180,"3"0"-135,10 0-21,8 0 49,1-3 43,-4-1-22,-2-1-32,-6-2-29,3 0-18,-4-2-5,3 2-10,0-3-42,2 1 2,-1 0 10,-5 5-6,-2 2-14,-10 0 13,-4 4-25,-2 0-59,-3 1 14,-3 4 79,-8 1 27,1 6 1,-9 2 6,6-1-5,2 4 6,7-1 11,0 1 11,5 3 8,-1 5 23,-1 8 6,2 3-10,-5 4-10,3 2-7,3 3-12,0-4 30,1-2-27,2-1-15,-3-6-3,-3-1 3,-4-5-3,-4-5-3,-5-1 6,-8-1-4,-2-2 4,-1-3-9,-1-11 1,5-4 1,8-2 2,9-2 2,4 1 12,5 0 11,0 2-16,3 0-8,2-2 20,2-1-4,11-7 9,10 1-21,10-1-3,7 0-4,7 6 8,3 3 4,-3 1-10,-4 1-9,-14 2 0,-10-3-2,-9 1 0,-8-1-61,-7 0-43,0 0-82,0 3-76,-3 1-232,-5 6-15,-39 43 254</inkml:trace>
  <inkml:trace contextRef="#ctx0" brushRef="#br0" timeOffset="319925.2987">20290 14389 1031,'0'0'342,"-2"0"-200,2 0-103,2 0 12,-1 0 30,2 0 18,2-2 0,4 2-34,7-2-11,5 2-29,4 0-13,-4 2-3,2-2-7,-4 0-1,5 0 0,7-4 17,13-4-18,9-1 6,5-2 2,-1 0-8,-12 3 1,-15 7-1,-17-2-6,-10 6-35,-4-3-17,-1 0-70,2 3-31,-7 3 8,-9 11-308</inkml:trace>
  <inkml:trace contextRef="#ctx0" brushRef="#br0" timeOffset="320144.3112">21243 14385 1006,'0'0'714,"0"0"-658,0 0-56,2 2-134,-1 0 89,1 0 38,2 0 7,-1 0 15,2 0 3,2 5-7,-4-4-11,0-3-96,-3 0-112,-10-18-173</inkml:trace>
  <inkml:trace contextRef="#ctx0" brushRef="#br0" timeOffset="321179.3704">21913 13979 1081,'-3'0'261,"3"0"-177,-3 0-60,-3 0 26,-4 2 5,-9 0 28,-3 5-26,-6 12-23,-6 10-8,-1 18 4,1 13 13,0 8 4,4 0-11,8 3-20,8-4 1,11-1-8,8-13-9,10-2-5,4-18-137,15-13-25,13-20 8,117-67-327</inkml:trace>
  <inkml:trace contextRef="#ctx0" brushRef="#br0" timeOffset="321488.3881">22095 14304 1053,'0'3'468,"-3"7"-371,0 15-68,0 7-7,-1 11-1,7-5 3,3-4 6,7-7 5,2-7-7,1-8-8,2-5-20,0-10-1,3-11-21,-4-5-17,2-14-38,-7-1-1,-6-11 17,-9 9 14,-6 5 47,-10 8 45,-1 13 12,-7 10-12,-5 7-7,0 9-20,0 2-11,2 3-6,12-5-1,12-4-53,13-2-121,17-2-163,103-38-278</inkml:trace>
  <inkml:trace contextRef="#ctx0" brushRef="#br0" timeOffset="321804.4062">22482 14113 1367,'-17'1'216,"4"4"-150,-12 5-44,5 7-14,7 6-1,4 5 2,6 0-1,7 5 16,10-1-24,8-1-11,6 0-31,2-6 5,-6 1 26,-3-5 4,-3-1 7,-5 0 0,4 2 0,-7 3 0,0-2 0,-5-1 0,-6-1 2,-4-1 37,-5-4-12,-7 0-8,-10 0-19,-7-6-35,-2-5-107,5-5-235,-3-51-596</inkml:trace>
  <inkml:trace contextRef="#ctx0" brushRef="#br0" timeOffset="322569.4499">22889 14190 989,'0'-3'270,"0"3"-167,2-4-26,2 2 16,6-4-51,8-5-26,15-4-10,9 2-4,4 8-1,-6 6-1,-7 13-1,-13 9 1,-10 3 0,-7 7 63,-8 3 58,-8 4-52,-9 8-21,-5 3-21,-12 4-3,-4 0-9,-2-3 6,5-1-7,5-9-7,10-13 1,12-9-7,5-11 1,5-6 10,3-6 3,0-4-15,0-12-17,3-13-121,4-13-12,3-9 63,3 2 78,2 13 9,-6 13 26,-3 13 23,-4 8-16,0 5-21,1 2-3,1 2 2,7 2 22,6 2 25,4 7-8,6 0-29,4 4-14,6 8 1,2 1-8,4 3-63,5-7-102,1-5-89,65 1-309</inkml:trace>
  <inkml:trace contextRef="#ctx0" brushRef="#br0" timeOffset="322907.4692">23750 14270 824,'0'-12'336,"0"-2"-172,0-16-94,0-3-38,-3 2 4,-1 0 49,-1 9 58,0 8-89,-2 14-47,0 7-7,-9 13-12,-3 15 6,-8 13 6,-1 11 0,-3 5 1,9 5 0,0-2 1,9-3-1,2-1 0,7-13-1,6-10 0,4-16-8,5-7 5,2-13 3,9-11 0,6-17-31,10-17-38,9-15-84,1-15-68,59-134-152</inkml:trace>
  <inkml:trace contextRef="#ctx0" brushRef="#br0" timeOffset="323140.4826">23998 13476 1211,'0'3'219,"0"-1"-179,0 12-39,-2 12-1,-3 20 71,-2 15 5,-6 18 2,-14 66-21,-4 27-18,-11 8-18,26-138-1,2 2-11,0-8-2,-13 38 1,7-12-4,8-17-4,5-14-102,9-9-82,6-17-313,41-32 1</inkml:trace>
  <inkml:trace contextRef="#ctx0" brushRef="#br0" timeOffset="323649.5117">24147 14228 593,'6'-14'664,"-2"6"-528,10-8-83,-2 2-34,4 2 35,0-2 44,-1 2 1,3 3-27,5-1-33,2 4-24,7 7-10,2 10-4,4 10 13,-3 9-2,-7 1 10,-10 8-7,-12 0 65,-12 6-28,-12 5-20,-9 6-14,-7 1 0,-6 2-6,6-8-11,0-12 6,11-7 1,0-15-7,8-4 10,-1-12-10,-2-9 5,-1-2-6,0-8-26,2-9-17,8-15-55,7-2-43,12 3 39,4 1 47,9 17 55,-2 9 9,3 8 33,-1 9 34,4 4-7,0 10 8,-1-1-19,-2 6-20,-4 1-14,-4-1-3,-5 0-11,-1-1-4,1-1-5,-1-5 0,0-1-1,-1-2 0,-7-6-70,0-3-118,-4-2-79,-16 3-387</inkml:trace>
  <inkml:trace contextRef="#ctx0" brushRef="#br0" timeOffset="329422.8419">15935 16875 1270,'-6'-4'200,"6"2"-49,-7-2-77,5 4-62,2 3-11,2-3 18,1 1 26,7 1 4,15 2 47,17-1-6,14-5-37,10-3-40,0-11-5,-4 1 1,-9-2-9,-8 1 0,-9 0-6,-11 5-111,-3 5-93,-10 1-92,3 4-239</inkml:trace>
  <inkml:trace contextRef="#ctx0" brushRef="#br0" timeOffset="329692.8573">15929 17379 544,'-3'0'802,"3"0"-600,0 1-141,3-1-61,0 0 0,7 0 51,7 3 51,8 0 5,8 1-17,6-1-29,4-1-17,-1-2-20,2-4-6,-1-1-9,0-1 4,2-3-7,1-4-6,5 1-75,0-3-87,5 1-72,1-2-99,76-23-178</inkml:trace>
  <inkml:trace contextRef="#ctx0" brushRef="#br0" timeOffset="330301.8922">17275 17458 822,'0'0'483,"0"0"-355,1-2-101,-2 4-27,1-2 0,0 0 9,0 4 49,0-1-5,0 4-31,-2 6 19,2 13 32,-4 15-10,-5 10-6,0 8-19,-2 4-22,1-1-1,3-9-4,7-9-4,14-11-6,6-5 31,17-8 31,13-3-18,14-12-33,53-13-12,-79-9-6,45-15-37,-8-9-16,-10-3-28,-20 2-22,-18 13-70,-21 7-70,-69-23-353</inkml:trace>
  <inkml:trace contextRef="#ctx0" brushRef="#br0" timeOffset="330557.9068">17667 17465 1291,'-2'0'251,"1"3"-137,-5 5-102,0 11-12,-7 9 6,-5 11 27,-3 10 20,0 12 31,-4 9-20,2 8-22,-2 2-4,7-1-20,-1-12-9,10-12-2,4-16-6,5-10-1,3-17-83,1 1-119,7-12-121,41-46-263</inkml:trace>
  <inkml:trace contextRef="#ctx0" brushRef="#br0" timeOffset="330806.9211">17849 17630 1468,'0'2'281,"0"-2"-202,6 0-79,12-2 0,9-3 1,17-10 22,16-4-13,6-4-1,6 0-7,-4 2-2,-14 6 0,-17 7-49,-17 8-83,-14 4-73,-9 5-73,-11 4 166,-3 5-119,-64 32-270</inkml:trace>
  <inkml:trace contextRef="#ctx0" brushRef="#br0" timeOffset="330970.9304">18091 17670 303,'-11'8'250,"-1"-1"-56,-5 7-32,3-3-14,1 0-4,4 2-43,-2 5-17,-6 14-9,-3 8-6,-10 17-6,-1 7-24,-2 2-18,3-6-9,13-14-7,9-21-5,15-19-159,14-18-14,110-117-97</inkml:trace>
  <inkml:trace contextRef="#ctx0" brushRef="#br0" timeOffset="331180.9425">18256 17690 814,'-10'9'258,"0"6"-63,-11 16-29,-5 13-25,-1 3-24,1 3-24,5-3-25,12-5-11,7-4-17,8-5-7,9 0-3,2-5-16,9-8-13,-5-2-1,2-13-3,-3-3-37,4-8-55,-1-9-106,1-11-150,47-84-312</inkml:trace>
  <inkml:trace contextRef="#ctx0" brushRef="#br0" timeOffset="331660.9699">18580 17620 906,'5'-6'291,"2"2"-151,3-3-95,3 1 1,1 4 50,-4 1 24,0 1-27,-4 3-34,2 3-28,0 2-8,4 10 7,-2-1 9,-2 7 10,1 6-1,-2 9-6,-4 6-12,0 7-16,-3 6-1,-3 4-5,-3-1-2,-5-3 0,2-9 4,-5-5-1,-1-9-3,3-11 2,5-11-7,4-8 6,2-19-7,4-22-9,5-28-82,19-77 14,-7 92 53,13-51 6,4 24 18,-6 14 8,-7 21-2,-3 9 1,-9 9-6,-2 11 0,-4 1-1,0 5-34,-1 4-97,1 7-77,1 8-100,5 39-194</inkml:trace>
  <inkml:trace contextRef="#ctx0" brushRef="#br0" timeOffset="332020.9905">19028 17960 733,'-2'15'252,"1"1"-117,-5 23 18,-1 6-69,2 0 12,0-7-10,7-11-41,3-5-3,1-12 16,1-2 1,-3-6-8,1-2 9,-1-2-8,4-6-7,5-10-13,4-9-32,9-12-39,-6-3 18,-2 9 20,-8 13 1,-7 6 10,-4 13 20,-3 2 13,-3 1 5,-4-2 9,-7 1-36,-7 3-3,-5 4-7,-2-1-4,3 3 1,6 2-8,3-8 0,11 3-39,6-6-107,6 3-212,18 21-216</inkml:trace>
  <inkml:trace contextRef="#ctx0" brushRef="#br0" timeOffset="332645.0262">17362 16968 345,'-5'0'947,"1"0"-683,1 0-155,3 1-73,1 0 6,8 1 42,3 6 27,22 3-9,21 1-39,61 2-30,32-14-25,26-7 7,-39 0-6,-15-3 7,-2 4 2,-23 6-9,2 6-3,-10-9-6,1 3 1,-2-10-1,-48 4 6,3 1-5,-7-2 0,33-5 0,-7 1-1,-10-1 0,-11 2-22,-13 6-16,-7-2-10,-12 6-19,-4 0-23,-9 0-30,-1-8-123,-44-41-379</inkml:trace>
  <inkml:trace contextRef="#ctx0" brushRef="#br0" timeOffset="333177.0566">17740 16017 528,'0'-6'699,"-1"2"-482,1-6-103,-1 10-93,3 8-21,4 1 0,6 7 17,2 6 19,6 10-6,-6 7-6,-2 0 16,-8 6 28,-8 4-4,-13 2-8,-8 4-26,-11 2-8,-6-2-7,-4 0-7,1-13-8,12-10-14,10-12-70,14-17-11,14-13-79,11-16-346,14-12 153,91-107-123</inkml:trace>
  <inkml:trace contextRef="#ctx0" brushRef="#br0" timeOffset="333712.0872">17855 16011 926,'-9'-4'166,"2"2"-67,-6-3-51,5 2-3,5 3 11,-1 3-7,5-3-28,2 5-21,1 4 15,3 8 15,4 8-14,1 2 1,-1-1-1,-1 1-4,-5 2-3,0 1 17,-5 5 8,-1 7 25,-5 11 5,-1 9 11,-1 3-6,2-2-33,3-12-16,4-14-13,2-16 3,4-15-10,3-6 0,6-13 53,11-11-53,9-17-38,7-18-32,3-11-1,-4-5 29,-8 1 12,-8 5-21,-12 6-3,-4 11 24,-10 16 30,-2 13 11,-6 15 65,2 2-23,6 6-32,0 3 6,0 0 7,0-2-34,0 5-7,0 14 7,0 14 33,-2 24 45,-2 16-26,-6 13-14,-4 10 14,-3-4-20,-2-11-20,2-18-12,6-17 11,6-17-11,3-12-50,4-16-145,6-3-164,44-44-19</inkml:trace>
  <inkml:trace contextRef="#ctx0" brushRef="#br0" timeOffset="334022.105">18299 16559 891,'1'10'207,"2"6"-44,1 10-7,3 2-31,2-3-23,1-2-44,0-5 2,0-9-19,-2-3-23,2-6 36,-4-4-30,2-9 0,-2-9-24,0-11-12,-1-12 4,-3 2 8,-6 3 0,-1 13 18,1 13 66,-1 10-43,0 8-32,-2 6-9,-8 4 1,-5 9 5,-1 6-6,3-5-1,9-10 0,3-6-47,14-9-136,6-13-287,79-88-284</inkml:trace>
  <inkml:trace contextRef="#ctx0" brushRef="#br0" timeOffset="334641.1404">18595 16075 1416,'0'0'261,"1"0"-162,7 0-47,17-4-25,17-9 3,18-3-10,58-23-11,12-12-3,-93 31 0,-3 7-6,29-13 2,-19 8-2,-17 7-88,-16 9-71,-11 4-101,-11 2 58,-8 7 104,-8 0-19,-8 10 23,1 0 53,-2 6 41,5-3 0,11-4 27,9-6 14,6-1 16,5 2 28,4 2 7,-2 7 14,2 10-17,-3 8-11,-1 6 7,-1 11-19,-5 4 12,-5 4 3,-1 0-6,-3-3-13,-5-5-25,3-9-17,-4-10-7,1-9-7,0-7 12,-3-12-6,-1-8-11,0-6 5,2-6 0,0 2 3,4-5-8,8 4 8,5 5-3,5 1 15,2 1 7,3-3 19,2 2-23,16-5-17,15-6 7,15 0-14,13-7 6,0 4 2,3 4-8,-4 3 1,-1 8 5,-10 0-6,-9 4 0,-16 4 0,-13-5-38,-9 2-83,-3 1-145,2-2-259,18-14-490</inkml:trace>
  <inkml:trace contextRef="#ctx0" brushRef="#br0" timeOffset="334806.1498">19763 16786 1246,'0'0'292,"-1"0"-164,-6 0-37,-4-3-32,-3-4-46,-2-1-13,4-4-177,9-27-537</inkml:trace>
  <inkml:trace contextRef="#ctx0" brushRef="#br0" timeOffset="335715.2018">20203 15997 1391,'-13'0'191,"2"6"-134,-13 2-41,1 9-14,0 7 4,0 7 3,2 6 39,1 18 7,3 20 10,-10 74-16,-3 42-5,-1 12-11,15-62-14,7-5-3,12-6-15,11-6-1,4-77 0,2-5-4,6-3-101,26 40-107,8-13-97,103 37-331</inkml:trace>
  <inkml:trace contextRef="#ctx0" brushRef="#br0" timeOffset="336685.2573">21018 16299 931,'-9'-8'159,"-1"2"-87,-13-5-42,3 7-2,-2 4 44,2 2 41,-4 7-10,1 7-14,-1 8-2,-4 3-33,1 12-5,0 0-11,9-3-17,2-5-11,10-9-10,9-5 2,9 3-1,16-3 6,6 4-7,14 0 0,1-2-20,-4 3 1,-6-3 10,-6 1 0,-12 3 1,-6 2 7,-8-4 1,-7 3 8,-10 5 35,-11 0-8,-11 7-8,-5-1-11,-6-4-4,3-7 3,7-12-15,5-8-3,7-8-81,1-8-148,-14-55-355</inkml:trace>
  <inkml:trace contextRef="#ctx0" brushRef="#br0" timeOffset="337085.2802">21500 16246 1319,'-3'6'248,"-3"4"-203,-2 8-24,-5 5-15,-5 3 9,-1-3 21,-2 0-17,3 3-10,-3 2-9,0-1-4,-3 4-86,-4-2-56,-2 1-50,2-8-7,10-7 82,12-9 44,12-9-44,15-5 61,10-6 49,10-2 11,-3 6 17,1 6 50,-9 8 23,-11 10-9,1 13-13,-8 10 115,-4 7-15,-4 9-50,-8-1-2,-6-3-8,-5-1-30,-4-3-36,0-8-11,2-9-31,8-7-105,5-14-187,34-14-391</inkml:trace>
  <inkml:trace contextRef="#ctx0" brushRef="#br0" timeOffset="337285.2916">21743 16917 1132,'-4'10'371,"1"-1"-247,-4 17-89,0 3-22,-3 1 1,4-7-2,4-9-11,2-10 13,0-4-14,5-10-21,5-8-57,1-13-129,8-16-86,11-16 2,67-139-362</inkml:trace>
  <inkml:trace contextRef="#ctx0" brushRef="#br0" timeOffset="337442.3006">21983 16603 576,'8'0'229,"-4"0"-77,8 6-52,-4 8 83,-5 4 3,-2 10-18,-1 4-40,-3 7-38,-3 7-35,-3 4-17,2 1-16,-2 2-14,-1-3-7,1-11-1,2-10-80,1-12-69,4-8-77,6-54-107</inkml:trace>
  <inkml:trace contextRef="#ctx0" brushRef="#br0" timeOffset="337961.3303">22440 16411 1431,'3'0'260,"3"6"-220,7-4-29,14 2-1,9-1 7,12 3-16,6 2 9,-4 7 2,-4 4 5,-13 8-10,-12 8 5,-14 7 38,-13 3 2,-11 7-20,-12 3-13,-10 6-5,-11 2-4,-1-3-2,0-6-1,2-15 8,9-14-14,8-13 0,9-12 11,1-5-12,5-9-27,3-4-14,6-9-5,8-5-31,9-6 7,11-4 41,9-9 16,4 5 7,5-1 4,2 7 2,-4 12 1,-4 10 24,-8 10-4,-6 16-10,-5 6 10,-4 13 48,4 8 16,-6 11-19,-6 7-9,-2 5-10,-2-2-20,2-3-17,1-4-2,4-8-7,0-4-1,2-8-1,1-7-101,-1-6-129,1-5-247,1-7-212</inkml:trace>
  <inkml:trace contextRef="#ctx0" brushRef="#br0" timeOffset="338321.3509">22975 16862 952,'2'0'451,"1"0"-325,3 3-103,1 3-8,1 1 39,-2 2 27,4 5-5,0-1-28,-2 3-22,1 4-8,-3 0-8,-3 3 8,-2-3-4,-2-1-14,-8 1 0,-6-1-2,-9 10 1,-1 3 1,0 2 0,6-7-1,9-5 0,7-13-19,6-4 20,7-4 12,6 1 30,6 0-7,9-4-14,10-4-11,3 0-9,0-3-1,-4-2-30,-6 0-129,-13-7-70,0-32-473</inkml:trace>
  <inkml:trace contextRef="#ctx0" brushRef="#br0" timeOffset="338673.371">23490 16869 376,'0'2'594,"0"-2"-401,1 0-67,3 0 27,-4 0 23,1-2 1,2 2-48,2-1-51,2 1-39,8-6-15,12 6 1,12-8-7,17 2 15,12-6-18,-1 0-7,-2-2-7,-12 5-1,-22-1 8,-13 9-8,-15 1-6,-4 0 6,-7 0-9,6 1-8,-4-1-23,0 2-68,-1 4-164,-9 5-323</inkml:trace>
  <inkml:trace contextRef="#ctx0" brushRef="#br0" timeOffset="339177.3998">24567 16370 1283,'-4'-4'235,"-3"4"-125,-9-4-67,-1 7-25,-13 4-12,0 6-4,-1 3 8,1 9-8,13 4-2,7 3-1,10 0-8,15 1 8,4 0 1,11-2 0,6-2 16,2 0-4,-4-6-5,1 3-1,-8-3-6,-9 0 0,-6 1-5,-6 7 5,-4-1 29,-7 3 22,-6 7-16,-6 1-2,-7-2-21,-3-4 0,-9-7-5,0-7-7,2-15-16,4-6-76,5-13-70,8-87-309</inkml:trace>
  <inkml:trace contextRef="#ctx0" brushRef="#br0" timeOffset="339409.4131">25237 16265 1328,'-1'3'344,"-2"-2"-220,-5 4-116,-5 11-7,-16 8 0,-14 10 20,-8 14 0,-4 4-11,8-7-10,12-8-66,20-11-204,19-16-314,83-46 201</inkml:trace>
  <inkml:trace contextRef="#ctx0" brushRef="#br0" timeOffset="339566.4221">25188 16485 749,'0'4'286,"0"3"-77,-3 12-16,-2 6-11,-2 14-47,-2 6-50,-1 6-53,-2 1-8,4 4-23,2-10-1,3-6-34,3-12-83,0-11-69,3-7-278,21-17-138</inkml:trace>
  <inkml:trace contextRef="#ctx0" brushRef="#br0" timeOffset="339927.4427">25446 16813 1241,'0'0'357,"-1"4"-272,1 11-65,-3 3 4,-1 4 52,0 1 1,3-5-40,1-7-17,1-8-8,1-3-8,4-3-4,4-14-9,13-15-54,8-14-52,8-14 23,5-4 17,-2 1 42,0 11 32,-5 14 1,-7 16 40,-12 12 29,-3 13-12,-4 4 11,-4 9 13,0 7-27,-5 9 15,-5 12-5,-4 4-11,-1 9-32,3 3-20,8-1 1,3-11 5,5-3-7,0-16-63,-3-13-163,1-6-229,21-43-541</inkml:trace>
  <inkml:trace contextRef="#ctx0" brushRef="#br0" timeOffset="340738.4891">26304 16335 279,'2'-5'1034,"-1"4"-834,7-5-200,8-3-38,6-2 4,9-1 34,2-3 1,-1 4 38,-4 5 15,-3 6-22,-7 9-22,-1 4-1,0 13 27,-3 7 15,-2 6 9,3 11-1,-5 2-10,-1 3-16,-6 4-3,-2 1-3,-5-5 3,-5 0 18,-8-6-10,-3 2-13,-11-9-1,-4 1-1,-10-12-2,-2-5-3,1-16 3,1-13-8,3-12-5,9-15-8,5-10-6,7-13-36,14-7-29,11 2-11,14 5-8,7 8 43,5 11 37,0 5 9,-3 10 1,0 3 8,-6 9 4,4 4-2,3 3 1,-2 4 11,3 9 16,1 13-13,-1 17 20,-1 5 15,-2 12-28,-6 7-2,-2-2-18,-6-3-5,-3-9-1,-2-7-6,-2-15-33,-1-8-95,6-13-208,30-38-425</inkml:trace>
  <inkml:trace contextRef="#ctx0" brushRef="#br0" timeOffset="340960.5018">26913 16969 1407,'1'3'279,"2"5"-239,5 8-28,-2 9-3,2 9 42,-3 2 38,-1 2-1,-3 1-25,-1-4-21,-1 0-19,-6-9-10,5-9-13,-2-9-8,2-8-26,-1-11-67,-2-11-259,5-82-445</inkml:trace>
  <inkml:trace contextRef="#ctx0" brushRef="#br0" timeOffset="341236.5176">27371 16254 1650,'0'2'273,"0"7"-253,3 7-19,1 10-1,-4 9 1,2 8 32,-2 7 12,0 8 0,-2 9-11,-5 7-8,-6 2-11,3-2-9,-8-4 1,2-7-6,0-8 4,4-13-5,0-12-89,-5-9-263,-17-17-639</inkml:trace>
  <inkml:trace contextRef="#ctx0" brushRef="#br0" timeOffset="342082.566">27247 16038 1088,'0'0'299,"0"0"-149,0-2-115,1 6-34,4 2 22,8 8 82,7 9 33,10 4-51,4 5-39,0 2-8,-2 4-5,-7 2-11,-7 3-5,-12 8-4,-8 8 33,-8 18-10,-10 7-10,-27 68-4,-19 29 0,-9 13-18,32-69 6,10-22-12,20-68 1,4-3-1,1-5-41,-11 24-56,6-18-167,-17-3-342</inkml:trace>
  <inkml:trace contextRef="#ctx0" brushRef="#br0" timeOffset="387883.1856">5936 4690 99,'218'145'45,"-102"-41"-45,-9 12-29</inkml:trace>
  <inkml:trace contextRef="#ctx0" brushRef="#br0" timeOffset="388641.229">6746 5725 217,'-3'0'176,"3"-3"-20,-6 3-26,3-3-55,-4 2 5,3-2 17,3 0-53,0 1-29,-1 2-15,2 2-44,-3 4-142,0 5 34,-6 27-106</inkml:trace>
  <inkml:trace contextRef="#ctx0" brushRef="#br1" timeOffset="395133.6003">6054 4808 330,'-4'-2'229,"4"-2"-82,-2-3-75,2 0-12,-1-1 20,1 1 7,0 1-20,1-4-20,1 4-22,3 1-7,-3 2-3,-1-1 2,-1 0-8,2 3-3,-2-2-5,0 3-1,0 0 9,-2 0 1,1-3-2,-2 0-7,-6-2 11,3 0 4,0-5-5,-2 0-4,1 1 2,0 2 21,-1-1 12,2 4-1,1-2-5,0 5 4,0 2-19,-4 7-21,-13 3 1,-6 11 0,-4 1 4,-4 16-3,2-1-1,-2 0 10,3 2 10,0 2-11,2 1 5,3-4-14,4 2 8,3 0-1,3-1-1,-2-2-7,7-1 11,0-3-11,0 5 0,1 2 1,0 4-1,-2 7 1,1 6-1,1 6 7,-1-9-2,3-4-5,3-3 0,1-14-1,-1-3 1,2-1 0,2-1 0,-1 6 0,2 2 7,-1 5-7,2 7 7,-1 1-5,2 9 7,0 1-8,0 2 7,-3 2-7,2-3 0,-3-12 0,4-10-1,0-14-1,4-6-5,-3-8 5,2 4 1,-1-2 0,4 4 1,-2-1 0,2 2 1,-1-1 4,0-1-5,0-4 8,-4-4-9,3-2 0,-4-6 12,0-4-1,0 2 13,0-3-5,-2-4-19,4-9-168,10-105-504</inkml:trace>
  <inkml:trace contextRef="#ctx0" brushRef="#br1" timeOffset="395961.6477">6874 4218 1164,'0'-8'196,"4"0"-73,13-8-102,18 0-21,14-3 0,12 2 0,8-5 1,2-2-1,-1 7 0,-10 3 0,-11 14-7,-16 16-14,-12 9 7,-12 16 14,-1 12 0,-8 16 13,-4 7-2,-2 9-2,0 5-8,2 0 8,-5-2 3,2-9 2,-4-12-1,-2-15 4,-2-18 2,0-15 17,0-7 30,-6-10 6,-6-7-28,0-6-22,-5-10-7,0-11-3,3-14-3,0-15-8,14-16-1,6-1 1,14 7-1,11 13 0,5 16 0,7 11-12,1 9 1,-1 11 4,2-1 1,4 9 5,3 5-7,2 2 8,4 6-2,-1 6-8,-1 8-2,-1 6 6,-7 8-6,-2 5 10,-3 5-4,-7-3 6,-3 1 0,-9-5 0,-6-2 1,-5-8 5,0-2 0,-3-9-6,2-7-9,3 1-123,0-5-89,2 1-229,17-14-61</inkml:trace>
  <inkml:trace contextRef="#ctx0" brushRef="#br1" timeOffset="396319.6682">8029 4553 504,'9'0'204,"-3"0"-138,9 4-24,-3 3 69,4-1 18,2 4-11,2 0-14,2 5-58,-4-1-25,-1 1-20,-9 4 11,-3 8 5,-5 5 13,-9 3-14,-15 14 7,-4 5-8,-10 2-8,1-5-1,7-16-5,15-9-1,8-16-14,14-8 3,3 4 11,10-2 6,5 1 0,10 0 6,1-5-11,6-6 8,-1-1-8,3 0 8,-3-1-7,-8 4-2,-6 4-109,-5 11-366</inkml:trace>
  <inkml:trace contextRef="#ctx0" brushRef="#br1" timeOffset="397184.7177">5263 6992 189,'-2'-1'109,"1"-3"-29,-1-3-7,1 1 1,1-1 20,-2 3 13,1-4-10,-1 0 11,0 1 15,0-1-19,-1-2-5,1 0 0,1 0 7,-2 0 1,1 1-17,0-4-21,0 6-17,-1-3 1,2 4-17,-1 3-11,2 3-4,-3 0-21,2 2-1,1-1-20,-2 2-8,2 8 4,-8 5 25,1 19 11,-2 14-5,-5 8 5,6 9-10,2-3 0,3 2 0,3 0-1,3 4 0,5 5 0,2 6-2,6 6-1,2-2 3,-4 1 2,3-8-2,-2-13-2,-1-13-5,4-15 7,-3-13 10,-3-5-8,0-3 5,1-5-1,-2-2-5,-1 2-1,0-4-30,-2-2-87,-2-1-89,-4 0-279,-12-29-299</inkml:trace>
  <inkml:trace contextRef="#ctx0" brushRef="#br1" timeOffset="398122.7713">5908 8205 905,'0'-5'241,"1"1"-106,5-5-102,9 5-24,8-6-3,15-2 5,15-7-1,11-1-8,12 0 14,-3 2 7,-4 9-1,-12 9-2,-10 11-19,-11 13 1,-8 7 13,-7 11-3,-5 11 15,-9 10 33,-5 9-9,-8 13-20,-16 4-8,-2-6 1,-6-6-11,-1-19 4,4-15-7,2-14 8,2-13 0,1-6 3,-2-16-10,-1-10-11,1-22-6,9-22-50,6-24 22,13-6 13,7 2 21,6 13 8,1 26 0,-4 16-8,2 13-14,-3 13-4,4 7 5,-1 5 11,8 10 1,5 6 1,4 6 1,2 4 12,-3 1 1,3-2-8,-2-1 1,-1-6 5,-4-1-3,-3-3-8,-5-5 5,-1 6-6,-4-5-24,-2 5-173,0 39-298</inkml:trace>
  <inkml:trace contextRef="#ctx0" brushRef="#br1" timeOffset="398369.7854">7097 8575 1234,'-2'0'256,"4"2"-214,-2 5-42,3 5 0,1 8 0,-1 3 7,3 5 22,0 3 23,-3 0-16,3 0-7,0-4-20,-3-4-2,0-4 7,-2-4-14,1-4-26,-2 3-106,0-3-178,-6-7-187</inkml:trace>
  <inkml:trace contextRef="#ctx0" brushRef="#br1" timeOffset="399667.8597">7019 8670 46,'0'-10'587,"3"4"-461,5-7-86,5-2-39,3-2 16,1-5 1,-1 5 36,-4 2 1,-3 1 10,-3 5 4,-6 6 16,0 0 14,-3 3-37,0 0 1,3 0 22,0 0-23,-4 0-14,2-4-24,-3 0-11,1 1 17,3-1 14,1 1-13,0 0-8,0 3-23,-2 3-9,2 0-6,0-2 0,0 5-6,3 6 9,1 7 12,1 7 6,1 7-6,0 3 9,-4-1 0,0-2-9,2 0 9,-3-1-9,-2-3 0,1 6 0,-2 1-203,-4 71-399</inkml:trace>
  <inkml:trace contextRef="#ctx0" brushRef="#br1" timeOffset="407142.2872">14698 15277 936,'-9'-13'108,"3"8"-33,-4-9 17,7 7-92,10 10 0,7 1 0,3 3 9,8 9-8,1 6 20,0 8 5,5 4-7,-1 5-1,4 0-7,1-2-4,0-9 1,0-9-7,-1-6 7,-1-11-7,1-13 5,-4-6 6,0-11-6,-2-2-6,-9 5-1,-6 10-5,-6 10-11,-3 12 1,1 6 16,1 7 1,7 9 7,1-1-7,-1 3 0,4-7 7,-1-4-8,0-1 0,4-7 0,-3-1-120,3-4-172,8-18-391</inkml:trace>
  <inkml:trace contextRef="#ctx0" brushRef="#br1" timeOffset="408878.3865">8087 6915 525,'2'0'76,"-1"0"-76,4-1-205,2-3 124,2-1 31,2-5 17,-2-5 32,-3 0 1,-2-3 0,0 9 10,-2-1 14,-4 2 11,-3 4 11,-3 0-7,-1-2-13,-1 0 10,-1-4 6,2 0 7,-2 1 32,1-2 15,6 2-4,1 5-7,1 3-23,0 2-62,2 3-15,2 5-2,1 8 17,0 4 1,2-1 0,1 2 0,3-1 4,-2-5-5,-1-9 0,-3 0 0,0-11 2,2 0 32,0-10 31,0-11-40,3-7-11,-5-6-13,-5 7-1,-2 4-7,-4 9 7,-1 9 17,5 4-17,-1 5 0,1 5-18,-1 7 10,-3 5 7,-3 10 0,3-1 1,3-2 0,3-5 0,0-9-2,4-5 1,-2-5 1,1-1 0,2-3-12,3 2-210,18-20-298</inkml:trace>
  <inkml:trace contextRef="#ctx0" brushRef="#br1" timeOffset="411519.5376">8647 6601 324,'0'0'208,"-2"0"-79,4 0-79,-4-1-26,2 1 24,2 0 25,-4-2 34,2 2 1,-1 0-24,-1 0-18,2 2-35,-2-1-18,2 3-13,-2-4-1,2 1-11,0-1 6,0 2 6,0-2 1,0 4-1,2-4 0,0 0 0,-2 3 7,2-2-7,-1-1 1,2 0 5,-1 3-5,1-3 6,0 0-6,0 1-1,1-1-97,1 2-93,10 6-127</inkml:trace>
  <inkml:trace contextRef="#ctx0" brushRef="#br1" timeOffset="412012.5658">8747 6495 495,'0'0'221,"0"1"-155,0 2-66,0-2-9,3 3 9,1 4 6,-1-1 7,5 2 10,-2 4-1,4 6 38,-1 5-1,1 11 13,4-1-2,-6 3-28,3-2-10,3 0-16,-3-4 7,0 0 1,-2-6 9,3 1-20,-3-7-4,-1-1 0,0 0 3,-3-5-11,-1 5 1,1-4 11,-2 0-12,4-2 0,-4-1 1,3 1 4,-2-2 1,-2-2-5,0-3-2,-2 1 0,0-4 0,3-2-1,-6 0-67,3-2-103,-17-20-100</inkml:trace>
  <inkml:trace contextRef="#ctx0" brushRef="#br1" timeOffset="412270.5805">9010 6579 787,'-1'1'176,"-1"2"-95,-4 3-65,-4 5-8,-6 9 19,-10 9 25,-3 5-10,2 7-9,0 6-20,5-2-12,7 4 7,0-6-7,6-4-1,1-1 0,3-9-99,3-3-111,-2 26-113</inkml:trace>
  <inkml:trace contextRef="#ctx0" brushRef="#br1" timeOffset="413213.6345">8678 6400 506,'-8'0'114,"3"0"-63,-4 0-12,1 2-8,2 0 22,2 0 1,1 0-18,-3 5-24,3 3 3,-2 3-2,0 8 7,1 3-1,1-3 10,-1 3 14,-2 1-5,-1-3-19,1-1 17,0 2 12,1 3-6,-1 4-9,-3 1-10,3 6-8,0 3 0,5 1-8,1 8 8,5 6-6,-1-3 5,9 0-13,-2-3-1,10-5 2,1-9 22,3-3-17,0-2 4,0-8-5,-1-6-5,1-1-1,5-7 27,7-8 27,6-4-21,2-8-5,6-2-14,-5-5 2,-9-3 2,-1-1-7,-6-6 7,-5-1-8,2-4 5,-6-3-7,3-8-7,0-8 7,6-9-8,3-8 8,-4-8-7,1 2 1,-6-5-1,-7 9-1,-4 0-1,-7 2-1,-8 12-4,-4 9-10,-6 8 14,-7 11 2,-6 4 29,-8 6-16,-9 3-4,-7 3-1,-4 11-8,-2 3 1,2 7 0,7 3 0,7-2 0,7 2-1,6 2 0,5-4 1,0 3-1,0 1 0,-2 4 0,1 3 0,1 1 0,1-5 0,3 3 0,7-6 0,-2 0 0,2-2 0,3-1 0,1-3 0,-1 4-1,2 2 0,1 2-1,-1-2-5,-1 2 1,3-1 4,1 4-8,2-2 4,0 4-14,0-1-59,2 1-43,-1 3-46,4 3-76,9 36-35</inkml:trace>
  <inkml:trace contextRef="#ctx0" brushRef="#br1" timeOffset="413656.6598">8831 6496 528,'-2'-1'173,"0"1"-55,-1-3-28,1 1-34,0 4-53,4 1-3,0 1-39,4 5 39,2 5 0,2 8 13,4-3 7,-4 8 2,2-1 8,4 7 26,-3-2-17,-2 5 10,4 1-23,-5 5-4,1-3-7,-2 0-5,2-6-9,-3 0 6,0-9 2,1-6 3,-4-7-11,1-4-1,-2-6-63,-3-2-45,1-6-18,2-38-228</inkml:trace>
  <inkml:trace contextRef="#ctx0" brushRef="#br1" timeOffset="413974.678">9126 6474 535,'-3'0'206,"3"0"-85,-6 3-80,3 3-35,-6 6-5,-9 8 10,0 9 10,-6 6 31,0 6-8,-4 2-7,0 6 1,2-6-14,0 0 6,5-7-17,-2-7-1,5-6 5,2-3-8,5-4-9,3-3 0,1-4 1,6-2-1,-1 5-35,4 2-115,8 31-114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8T03:34:09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3701 2910 147,'-4'0'93,"2"0"-68,-4 0-13,1 0 3,-3 0-7,2 2 2,0-2 16,3 0 25,0 0-32,3 0-19,1 6-188</inkml:trace>
  <inkml:trace contextRef="#ctx0" brushRef="#br0" timeOffset="2963.1694">5149 4919 448,'-2'0'90,"0"0"-8,0 0-17,-3 3-2,0 0 18,1 0-48,-2 0-9,2 1 25,-1 0 34,2-2 4,0 2-17,0 1-7,0 2-24,-3 1-21,-1 1-7,-2 7-5,-2 4 9,-1 3 3,5 1-9,-1 1-2,4 1 8,-2 6-3,5-1 8,1 2-1,1-2-8,5 1 5,-2-3-4,-1-3-4,2-3-2,1-5-5,0 2 0,2-5 8,3 3 10,1 1-1,1-1 3,3 2-7,0-3-14,-1 1 18,6 2-2,-1-4-1,2 5-6,-1-3 2,2-3-2,-3 1-8,-1-5 10,-1-5-4,-5-2 23,2-4 20,2-3-11,0-4-12,0-6-2,7-4-5,1-9-5,3-8 3,4-3-6,-4 0-5,-1-2-1,-4 3-5,-3 3 8,-8 0 3,-2 3 2,-4-3 8,-6-2-11,-1-4 1,-5-7-12,-1 4 1,1 0 8,0 1-2,0 3-6,-4 4 5,2-1-5,0 3-1,2-2-7,-8 1 0,6 6-4,-4-2 10,-1 4 1,2 6 11,-5-1 1,4 5-12,-2 1 6,-2 6 10,5 0-2,-2-2-5,1 7-4,1-1-5,-2 2-9,0 4 3,-3 0 5,-1 3 0,2 4 0,3-6-5,1 3 6,0-2 1,0 3 0,0 2-1,0 1-1,0 1 0,-4 1 1,5 2-1,-4 1 1,4-1 0,0-2-1,-2 2 1,4 1 0,-5 1 0,4-2 0,1 1 0,1-2 0,1 0-1,-1-3 1,1-1 6,1 1-6,2-4 2,-1 0-2,1-2 0,1-1 9,1-2-9,-2 1-1,3-2 1,-1 2-1,1 3-9,-2 2 9,1 4-15,-2-3-14,1 4-15,2-4 10,-1-2-8,1 0-7,0-2-47,3 0-35,1 3-89,8-5-327,32-16 185</inkml:trace>
  <inkml:trace contextRef="#ctx0" brushRef="#br0" timeOffset="4036.2308">5351 5045 642,'-2'-1'168,"2"1"-10,-1 0-52,1 0-53,0 0-37,0 0-16,0 1 0,0 4-1,1-5-5,-1 1 6,0 3 0,2 1 15,0 2-5,-1 0-9,1 4 8,1-4-3,2 1-5,-1 0 0,-1-4-1,1 2-11,0-6 1,-1 0 10,-3 0 10,0 0 22,-3-3 1,3 3 4,-1-3 1,-2-1-1,0 4-16,3 0-6,-1 0-15,1 0-12,0 4-18,1-1 0,-1 3 21,3 2 9,4 4 0,-5 4 8,2-2-7,-1 1 8,0-6-8,0-6 4,1-3-5,-3-2 0,1-2 46,-2-2 35,0-1-15,-2-5-33,-3-2-19,0-4-5,-2 5-8,1-1 21,-2 10 36,5 2 7,0 4-29,3 0-36,0 4-26,0 7 15,1 3 11,1 10 0,-2-1 1,3-2 0,-2-12 8,2-3-9,0-8-8,-2 0 7,-1-4-17,3 0 5,-3-3-20,2-4-5,-2-2 26,-2 1 7,2 3 5,-3 5 0,2 4 0,-2 1 32,0 2 12,2 0-19,-2 1-19,-1 1-6,-1-1 0,0 2-1,4-1-1,-1-2-4,2 1-3,2-4 0,-1 0-9,1-4-16,1 1-16,-2 2 2,3-1-24,-3 0 39,0 2 33,-1-1 35,0 2-11,-1-1-8,0 2-10,1-2-1,-2 2-5,2-2-60,0 0-104,2 8-169</inkml:trace>
  <inkml:trace contextRef="#ctx0" brushRef="#br0" timeOffset="5837.3338">6003 2247 665,'-4'-6'193,"2"5"-89,-1-6-25,1 3-2,2 2 11,-1 2-17,1 0-26,-3 2-21,3 0-12,0-2-2,0 0-1,0 2-1,-1-2-8,1 0 0,-2 0 0,2 0-1,0 0 0,-2 0-8,4 0-11,-2 0-11,0 0 1,2 0 4,-2 0 2,0 0 15,0 0 0,0-2 9,0 4 0,0-2 0,0 0 1,-2 0 0,2 0 12,0 0 20,0 0 5,0 0-1,0 0-10,0 0-10,0 0-8,0 0-8,0 0 1,0 0 6,0 0-8,0 0 0,0 0-2,0 0-7,0 0-4,0 0 4,0 0-8,0 0 7,0 0 1,0 0 8,0 0-5,0 0 5,0 0 1,0 0 1,0 0-1,0 0 8,0 0 4,0 0 10,0 0-1,0 0-21,9-4 0,4-1-9,13-5 9,13 1 2,4-4-1,0 3 1,-7 4-1,-6 2-1,-8 6 0,-3 0-1,-6 1 0,-2-2 1,-3 1 0,4-2 1,-5 2-1,0-2 0,0 0-6,-4 0-38,-3 2-19,0-2-33,0 2-76,-3-2 16,0 4 76,-1-4 58,-6 4 13,-6 2 6,2 4 3,-3-3 7,3 5-5,4-7 19,1 2 3,1 0 19,1 2-2,2-2 2,2-1-7,2 6-13,-1 6-11,4 10 34,1 8 11,4 10 8,7 11 13,1 1 9,3 5-39,-1-2-21,-4-1 4,1-2-20,-5-9 2,-2-4 10,-6-6-8,-1-10-6,-4-10 6,-4-3 15,-7-2 9,-1 1-18,-9-4-3,1-3-6,1-4-2,3-4 1,8 0-4,2-4 1,6 2-7,2 2 2,4-2-3,0 2-25,3-2-28,10 0 0,4-2 53,13-6 39,8-4 6,4 0-18,2 0-6,-8 5-10,-3 5 2,-3 3-7,-5 5-5,0-1 14,-8 1-14,-2 2-1,-8 0-33,-2-2-104,-4 6-133,-28 35-202</inkml:trace>
  <inkml:trace contextRef="#ctx0" brushRef="#br0" timeOffset="6615.3783">5519 5363 495,'0'0'122,"0"0"-80,0 0-29,0-2-6,0 4-7,-2-2-6,2 4-70,2 2-80,-2 12-38</inkml:trace>
  <inkml:trace contextRef="#ctx0" brushRef="#br0" timeOffset="17117.9791">8631 5153 340,'-2'-4'195,"2"2"-72,-5-5-33,1 2 3,-2 2 38,-1 0-32,-1 0-15,-2 2-17,1 1 2,4-3-9,1 6-13,2-3-37,2 1-10,-3 5-8,2 2 8,-2 5-1,-3 4 1,4 3 0,0 2 1,-3 0 0,3 1 1,2-4-1,2-5-1,4-2-1,0-6-5,1-2-3,7-4-3,5-10-45,3-3 18,4-9-39,-10 0-21,-4-1 27,-6 5 50,-9 6 22,-7 6 1,-2 4 18,-4 4 32,-6 7 24,0 0 3,1 6-28,6-4-17,7-1-8,1-5-24,7-1-1,0-4-1,2 0 0,3 0-11,-4-2 0,2 0-3,1-2 15,1-3 0,-1 3 2,-1 0 8,-3 2-4,0 2-4,-3 2-2,3 0-13,-3 0-16,2-1 2,-2 9 3,1-1 24,-2 8 16,1-1 1,2-3-4,1-1-7,1-8-4,0-1 7,-1-3-2,2-3 10,-2 3-4,3-6-13,0 0-82,1-2-182,5-9-44</inkml:trace>
  <inkml:trace contextRef="#ctx0" brushRef="#br0" timeOffset="18598.0637">8638 5196 499,'0'0'132,"0"0"-72,0-1-2,-1 1 13,1-3-11,-2 3-23,-1-2-19,2 2-6,-1 0-6,2 0 0,0-1-6,0 2-92,0 1-146,2 14-7</inkml:trace>
  <inkml:trace contextRef="#ctx0" brushRef="#br0" timeOffset="18942.0834">8610 5257 318,'0'-4'219,"0"4"-156,0 0-47,2 0 2,-2 0 33,2 0-9,-2 0-42,0 0 0,1 0-115,2 4-8,0-4-123</inkml:trace>
  <inkml:trace contextRef="#ctx0" brushRef="#br0" timeOffset="21764.2448">8645 5260 325,'-1'-3'183,"1"-1"-97,-2 0-38,2-1-12,0-5-23,0 4 11,0-1 26,0 4 10,-2 0-2,2 0 4,0 3-7,-2 0-10,2 0-7,0 0-13,0 0-8,0 0-8,0 0 3,2 0 21,-2-4 19,2 0 4,-2-4-34,0-5 1,2-3-14,-2-4 3,0-2-11,0 1 14,0 2-6,-2-2-7,0-2 8,0 1-4,2-5-5,0-2 1,2 2 5,2-1-5,0-1-1,2-4 5,0-5-5,0 1 1,-2-3 5,-2 4 1,-2 5-7,-2-2 14,0 7-3,-1-2 0,-2 2 2,1 0-8,-1 1-5,2 4-1,2-3 6,1-1-6,3 1 0,0-2 0,0 3 0,-2-3 1,1 1 0,-4 0 1,-1 3-2,-1-2 1,1-1 1,0 3-1,-1 1 1,1-3-1,-2 1 1,2 1-1,-3-2 1,3 0-1,-1 2 0,2 3 0,-2-1 5,1 2-5,1 0 0,-1-1 0,0 4 0,3-2 1,-3 4-2,3-1 0,0-1 1,0 0-1,3-4 1,-3-2-1,0 1 0,2-5 0,-2 1 0,0 0 2,0 1-2,1 0-1,-2 4 0,1 3 1,-2-1 1,2 1-1,-3-2 0,2 3 0,-2-3 1,1 4 0,2-5-1,-1 3 0,-2 0 0,3 4-1,0-1 1,-2 6 1,2-3-1,0 1 0,2-1-6,-2 1 4,4 2 1,-2-4-7,2 3 7,-1-2 0,-3-2 0,2-1 0,-1-1-6,2-3 6,-3 2-7,-3-2 7,2 2 0,1-1 0,-2 4 0,2-3 0,-3 6 0,3 0-6,-1 6-7,1 2 5,0 1 8,-3 0-8,3 0 8,0 0 1,-2 1-6,2-1-2,-1 0-1,1 3 0,0-6 0,-3 6 9,3-3 0,0 0-5,-2 3-13,1-3-3,-3 6-1,-3-1 22,-3 9 15,-4 3-5,-8 6-9,-3 9 1,-4 1 4,1 7 0,4-4-5,5 8 0,5-7 0,2 1 0,5-4 0,1-2 0,0-5-1,5-5 0,-1-4-1,2-2 1,2-5-9,-1-3 3,1 2 5,3-7 0,0 1-53,2 0-26,5-7-5,9-4 8,6-12-53,7-11-32,1-9-56,-1-3 58,-6-4 49,-11 5 94,-5 0 17,-8 4 29,-4 4 32,-4 5 25,-5 2 47,6 4-73,-1 5 36,0 4 6,4 4-15,0 6-15,0-3-36,0 5-23,3 1-13,-1 0-6,4 1-3,3 5 2,1 0-5,0 1 12,4 5 9,4 5 19,-3-1 22,4 6 17,-2 5 5,0-2-7,7-1 5,1-6-19,1 1-7,1-3-2,-3-3-15,-2-6-9,-8 1-5,-1-4-4,-7 0-1,-3-3-1,-3 1-6,0 2 5,-1-4-6,-1 0-9,2 0-51,-2 0-57,2 0-135,6 14-237</inkml:trace>
  <inkml:trace contextRef="#ctx0" brushRef="#br0" timeOffset="24010.3733">11709 1241 745,'0'4'153,"-2"1"-145,-1 16 1,-2 13 4,-1 17 52,-4 26 32,-8 64 44,13-86-67,-3 49-34,2 0-13,4-8-10,2-4-8,2-3 3,-1-11-11,2-11 5,0-16 2,0-10-8,0-16-53,0-13-31,-2-18 30,2-22-181,7-150-451</inkml:trace>
  <inkml:trace contextRef="#ctx0" brushRef="#br0" timeOffset="24482.4003">11703 1188 887,'1'-2'198,"4"1"-160,8-2-31,8 1 8,15 4-9,5 8 6,0 0-12,-2 8-5,-8 7-19,-4 2 4,-10 6 5,-8 5 15,-12 9 1,-16 16 49,-17 13 32,-19 6-47,-53 47-14,71-99-12,-27 21 2,22-19-10,24-21-2,18-9-5,14-5-58,16-3 64,14 2 7,16-4 20,7-2-16,-4 2-11,-11 8 6,-9 4-6,-10 12-14,-9 1-7,-10 7 2,-5 8 19,-8 5 46,-5 4 10,-12 6 32,-15 4 22,-16 4-22,-11 4-28,-11-5-30,3-8-12,14-9-6,16-15-10,19-11-2,9-6-33,6-5-57,4-9-59,22-63-311</inkml:trace>
  <inkml:trace contextRef="#ctx0" brushRef="#br0" timeOffset="24689.4121">12417 1581 1006,'13'0'123,"4"3"-94,16-6 10,10 6 81,7-6 19,6 1-62,3-3-44,1 1-20,-5 3 1,-3-3-14,-10 2-29,-16 0-146,-16 6-163,-63 23-357</inkml:trace>
  <inkml:trace contextRef="#ctx0" brushRef="#br0" timeOffset="24874.4227">12278 2135 1011,'0'4'344,"3"0"-301,5 7-43,4 4-19,11 0 19,1-1 36,9-3 49,12-10 17,9-5-25,11-10-41,11-8-27,47-17-9,-83 26-212,36-13-243,46-19-458</inkml:trace>
  <inkml:trace contextRef="#ctx0" brushRef="#br0" timeOffset="25265.4451">13293 2180 934,'1'-4'236,"-1"4"-79,3-4-88,-6 8-69,-1 6-76,-3 13 76,-1 15 31,-4 17 14,-8 13 0,-2 9-19,6-5-5,7-6-18,16-17-3,10-12 0,13-17 10,7-9 16,15-11 32,9-17-58,9-14 0,3-8 3,1-6-3,-10-1-97,-14 4-121,-20 7-55,-36-55-446</inkml:trace>
  <inkml:trace contextRef="#ctx0" brushRef="#br0" timeOffset="25496.4583">13565 2165 1006,'0'5'183,"0"5"-159,0 12-22,-2 12 10,-1 11 39,-3 10 21,-5 9 7,4 5-23,-2 3 7,2 2-26,0-3-22,3-7-6,-1-2-3,4-9-6,2-9-23,7-16-236,4-10-273,45-68-105</inkml:trace>
  <inkml:trace contextRef="#ctx0" brushRef="#br0" timeOffset="25701.47">13984 2205 1316,'14'-7'154,"7"1"-128,15-4-21,7 4-4,2 2 6,-5 2-7,-8 2 0,-13 4 0,-8-2-42,-6 1-64,-5 0-104,-1-1-69,-5 0-86,-9-2 35</inkml:trace>
  <inkml:trace contextRef="#ctx0" brushRef="#br0" timeOffset="26030.4888">14210 2205 177,'-6'5'333,"-3"4"-83,-10 12-65,-4 11-26,-12 15 4,-13 16 4,-16 15-59,-2 7-35,1 0-35,18-10-14,23-13-23,11-15-1,16-14-36,11-14-73,8-15 8,12-17 47,14-23-118,7-12-100,3-17 13,-2-6 11,-12 8 65,-12 12 183,-19 23 198,-9 14 95,-4 14-205,-4 7-28,1 10-25,2 12 77,-4 13 101,-1 8-67,1 0-35,1-8-65,6-9-19,3-11-17,3-9-10,9-8 0,9-6 8,17-13-8,11-12-222,122-102-599</inkml:trace>
  <inkml:trace contextRef="#ctx0" brushRef="#br0" timeOffset="26608.5219">14529 2184 541,'0'-2'464,"0"2"-260,0-2-98,2 2-106,12 4 14,8 4-14,15 5 25,11 7 5,1 2-16,0 7-4,-7 3-1,-7 1 12,-10 4 20,-6 4-29,-10 3 3,-6 5 24,-7 6 16,-7 4 14,-5-3-33,2-4-19,3-16-16,3-10 11,2-12-4,6-10 5,0-6 25,0-2 59,0-14 32,0-12-103,-3-15-26,6-21 0,9-13-17,6-6-28,9-2-10,9 10 40,2 11-33,7 13 30,-2 11-29,-2 13-38,-7 10-28,-6 17-46,-13 12-177,-4 54-30</inkml:trace>
  <inkml:trace contextRef="#ctx0" brushRef="#br0" timeOffset="26929.5402">15189 2705 710,'4'13'81,"2"4"-9,-1 15 56,1 3 17,-2-3-74,1-9-35,-1-6-17,3-9-1,-2-8 23,7-8 44,3-13 46,2-12-82,5-11-43,-7-11-6,-3 5 0,-9 3-6,-6 9 6,-5 15 19,2 9 58,-1 8 11,-5 4-32,-9 8-46,-12 7-10,-15 9-4,-5 4 3,-3-8-64,6-7-13,6-11-72,7-13-186,-48-68-446</inkml:trace>
  <inkml:trace contextRef="#ctx0" brushRef="#br0" timeOffset="27388.5665">13305 1860 649,'-8'-3'207,"1"-1"-22,-4-4-4,5 3-7,2 2 26,4 3-49,1 0-67,8 0-82,18 0-1,27-4 34,86-6-10,87-21 10,46-24-34,-61 6 24,5-3-25,-26 4 11,-14 14-1,-7 9-1,-34 8-9,-34 10 0,-66 8-14,-8 2-52,-4 0-42,17 0-39,-20 1-42,-17-2 63,-19-8 65,-116-21-394</inkml:trace>
  <inkml:trace contextRef="#ctx0" brushRef="#br0" timeOffset="27749.5872">13898 671 604,'-1'5'87,"0"4"-56,-5 14-10,-4 6 26,-6 10 17,-3 15 40,-11 4 1,-9 9-38,-1 3-23,-1 0-25,6-5-8,8-8-5,8-14-6,9-15-62,6-17-56,7-8-17,9-45 36</inkml:trace>
  <inkml:trace contextRef="#ctx0" brushRef="#br0" timeOffset="28267.6168">13963 624 863,'-2'0'237,"1"0"-101,-2 1-70,0 1 0,0 1-12,-2 6-10,-1 8-31,-3 12-13,5 10-9,1 12 9,7 11 1,5 3 0,-1-3-1,1 0 0,0-6-1,1-8 1,-1-8-1,0-8 0,0-10 1,0-11 0,1-5 0,-2-12 35,10-10 70,10-18-52,8-16-34,3-13-19,-4-5-15,-11 1-4,-3 0 2,-12 3-13,-1 5 5,-3 7-11,-5 17 16,0 14 20,-3 9 17,1 9 14,0 6-31,4 11-28,0 5 27,1 11-17,0 11 17,0 3 2,-1-2-1,0 2 1,-4-3 25,2-6-26,0-6 12,0-3-4,3-12-8,2 1 0,2-6-43,5-2-94,4-1-59,8-6-32,57-35-229</inkml:trace>
  <inkml:trace contextRef="#ctx0" brushRef="#br0" timeOffset="28971.657">14604 486 1050,'2'0'279,"-1"0"-159,4 0-120,8 0-2,14 0 2,13-1 26,14-6-8,4-1-17,3-2 9,-8-1-1,-7-1-7,-12 4-2,-19 2-8,-8 4-41,-10 4-41,-4 0-101,-5 3-8,-12 2-28,1 3-17,1-2 163,11-3 60,8 4-16,1 0 37,1 5 68,-4-1 38,-1 2-2,2-2-5,-2 4-3,0 1-15,1 2-8,2 1-1,2 7-7,-2 4-10,3 7 17,0 0-18,1 10-24,1-2-12,-1 2-6,1-8-6,-2-4 0,-3-8 3,0-4 5,-2-12-2,-4 1 1,0-5 4,-3 0 1,-5-6 7,-4-3-7,0-3-1,1-7 5,4 1 16,4-1 7,5 3 15,4 3 4,4 1-14,2 2-49,3 0-1,9-6-18,9-2 18,11-3 5,12 1 14,5-2-8,-1 5 4,-8 1-10,-10 5-5,-9 1 0,-12 1 0,-3 1 1,-8-1 4,-1 0 1,0 0-6,0 0 4,0 0-4,1 0-6,4-1-61,4 1 7,4 0-125,4-4-287,10-15-209</inkml:trace>
  <inkml:trace contextRef="#ctx0" brushRef="#br0" timeOffset="29707.6991">14494 996 103,'0'0'550,"0"3"-418,-3-3-89,0 5-41,-2 5 8,1 5 7,-4 7 19,4 1 25,-1 7-25,3 1-16,2 2 1,2-3 13,1-5-17,0-5-1,0-9-16,0-2-9,3-8 9,-1-2 12,7-8 36,4-5 6,13-12-20,0-8-20,-2-3-14,-10 2-2,-9 3 1,-6 7 0,-6 3-15,-3 3 16,-3 8 12,-5 4 7,-3 3-13,-3 8-6,-2 4 0,0 9-77,7 2-154,22 27-91</inkml:trace>
  <inkml:trace contextRef="#ctx0" brushRef="#br0" timeOffset="30633.7521">15720 1660 838,'0'0'357,"0"3"-205,0-3-73,0 1-17,0-1-34,-3 2-13,3-2-6,0 0-8,-1 3-1,1-3 0,0 0-1,0 0-27,0 1-146,1 3-301,11 10 112</inkml:trace>
  <inkml:trace contextRef="#ctx0" brushRef="#br0" timeOffset="31405.7963">16114 943 861,'-7'-3'255,"7"3"-50,-7-3-92,6 3-79,-1 4-34,-11 10-10,-3 9 9,-11 18 0,-6 21-8,-3 20 9,-20 79 1,8 58 7,28 8 10,18-117-5,8-10-1,-2-55-12,2 0 11,0-5-11,12 36 0,1-12-42,5-18-138,0-15-28,67-44-152</inkml:trace>
  <inkml:trace contextRef="#ctx0" brushRef="#br0" timeOffset="31787.8181">16596 1264 1087,'-6'-7'165,"-1"3"9,-5-6-101,-4 8-52,-10 10-21,-9 9-1,-8 12 0,-6 19 1,1 8 0,10 2-4,14 4-22,21-5 5,13-4-1,14-8 22,12-8 4,7-8-3,2-9 26,2-6-27,-6-6 12,-10 2 3,-12-4-15,-5 4-15,-11 3-14,-3 1-5,-2 5 34,-10 2 18,-8 2 49,-13 3-10,-8 0-25,-2-1-16,7-10-7,10-10-9,7-6-112,-3-43-269</inkml:trace>
  <inkml:trace contextRef="#ctx0" brushRef="#br0" timeOffset="31999.8303">17090 1198 1080,'0'0'216,"-2"0"-95,-1 0-77,-2 2-16,0 6 7,-14 3 4,-8 11-2,-14 12-20,-6 10-11,0 4-6,10 1-167,13-1-145,12-10 2,24 21 7</inkml:trace>
  <inkml:trace contextRef="#ctx0" brushRef="#br0" timeOffset="32182.8407">17026 1502 361,'6'4'137,"0"9"-67,1 11 7,2 13-13,-7 12 55,-4-2 26,-7 6 32,-4-7-64,-1 0-64,-5-3-22,1-7-7,3-5-20,7-8-20,7-11-137,6-9-40,51-42-37</inkml:trace>
  <inkml:trace contextRef="#ctx0" brushRef="#br0" timeOffset="32532.8607">17275 1715 653,'4'6'93,"2"2"-80,6 14-7,-4 8 24,-2 8 35,-6 3 53,-3 7 46,-7-6-61,-1-2-34,1-14-31,6-9-20,2-13 12,4-8 60,4-13 57,6-17-147,14-17-50,2-13-2,13-5 2,-2-4-55,2 3 14,-4 11 80,-7 17 2,-10 23 9,-12 15-1,0 13-32,0 16-3,-2 16 6,-4 12 30,0 7 26,-4 2 32,-2-3-8,-3-1-29,0-7-8,1-6-4,2-12-9,2-10-66,1-8-195,0-20-248</inkml:trace>
  <inkml:trace contextRef="#ctx0" brushRef="#br0" timeOffset="33011.8881">18024 1382 1153,'10'-2'128,"-3"4"-113,10 4-15,3 8-13,-3 4-14,-3 9-3,2 14 18,-5 7 12,-1 14-1,-2 3-16,0-2 17,-8 3 2,-8-7 19,0-1-20,-4-4 8,-8-8 23,-6-8 40,-7-11-6,-5-7-23,-2-9-17,6-8 4,8-15 10,4-10-4,12-11-36,4-14-68,7-6-40,8-8-16,4 6 38,8 9 68,-1 10 18,0 16 63,2 8-33,0 12-10,1 10 1,4 6-21,0 16 0,-5 4 10,1 10 6,-4 3 13,1 4-2,-6-4 10,0-4-13,-1-2-13,-6-3-11,-4-5-1,-3-5-5,-3-7-5,-3 0-98,-4 0-109,-16 11-113</inkml:trace>
  <inkml:trace contextRef="#ctx0" brushRef="#br0" timeOffset="33342.9071">18441 2045 705,'8'-8'583,"1"1"-452,9-7-55,-3 7-2,0 3-25,-9 4-49,-3 6-13,-3 2-14,0 8 1,0 3 20,-3 6 5,-3 5-9,-5 4-2,-2-1-69,-2 3 24,-3-5 8,4-2 17,4-9 32,4-10 12,4-6 0,4-4 22,1 0 1,5 0-35,3 0 0,8 0 83,5 0-35,6 0-15,-2 0-9,1-4-5,-2-2-19,-3-2-78,-1-4-192,42-39-282</inkml:trace>
  <inkml:trace contextRef="#ctx0" brushRef="#br0" timeOffset="33568.92">19040 1837 1570,'1'0'241,"1"0"-232,5 6-9,7 0-12,6 2 11,13 1-7,3 1 8,5-1 22,-3 0-7,-1 2-9,-11-4-6,-5 1-1,-10-1-82,-9 6-146,-40 19-268</inkml:trace>
  <inkml:trace contextRef="#ctx0" brushRef="#br0" timeOffset="34318.9629">20024 1698 976,'14'-20'152,"-4"6"-47,11-13 19,-12 15-28,-7 11-39,-4 1-33,-6 3 33,-2-1-6,-2 2 5,-18 10-35,-13 9-11,-14 11-9,-4 5 1,-1 4-1,9-2-1,19-1 0,12-7-11,14-3-5,11-3-19,16 1-8,11-2 23,12-2 7,10-6 13,1-6 15,-4-1-8,-11 1-7,-12 2-9,-11 0-20,-9 1-7,-6-3 33,-6 2 3,-7 1 30,-17 5 35,-15 2-20,-9 0-45,-6-7-30,10-5-89,14-20-82,27-76-313</inkml:trace>
  <inkml:trace contextRef="#ctx0" brushRef="#br0" timeOffset="34525.9747">20566 1615 1192,'-2'3'234,"1"0"-234,-4 5-11,-2 3-19,-5 12 30,-12 6 56,-9 8-17,-1 0-18,0-3-11,5-3-10,9-2-40,3-3-103,9-3-115,4 13-232</inkml:trace>
  <inkml:trace contextRef="#ctx0" brushRef="#br0" timeOffset="34710.9853">20533 1941 539,'5'13'114,"2"2"-39,6 18 15,-2 2-11,-1 4-44,-8 1 19,-4-6 24,-7-2-11,-1-5-7,0-7-3,1-8-13,3-3-11,4-8 0,4-5-33,7-12-186,53-72-341</inkml:trace>
  <inkml:trace contextRef="#ctx0" brushRef="#br0" timeOffset="35062.0054">20873 1941 349,'8'-1'257,"-4"1"-146,9 1-51,-5 8-45,1 7-8,-4 8 44,-5 5-1,-3 5 25,-6 1 34,-1-2-22,-3 0-13,1-7-34,1-4-19,5-14-4,2-4 11,4-6 55,0-4 46,2-12-129,6-7-12,8-18-89,9-7-14,12-5 16,10-3 39,5 12 58,-8 11 2,-12 16 51,-9 13-22,-10 9-29,-4 9-9,-2 7 9,-4 5 1,-3 0 13,-4 12 40,-4-3-11,-2 2-14,-2 0-19,3-2 2,-1-3-12,-1 0-34,2-3-268,-12-9-543</inkml:trace>
  <inkml:trace contextRef="#ctx0" brushRef="#br0" timeOffset="35558.0338">21451 1708 1307,'4'-4'185,"5"0"-143,10 0-42,8 4-6,5 4 5,6 4-1,1 2 2,0-2 8,-4 1-8,-3 3-27,-8 4-18,-3 3 7,-9 4 2,-6 9 36,-7 10 47,-7 5 11,-11 7-10,-7 5-4,-5 0-11,-2-3-11,5-4-11,1-8-4,4-10 2,5-10 3,2-11 2,-2-9 17,2-10-22,-3-11-9,-3-9-30,3-11-7,3-14-7,8-6-85,8-4 54,8 6 65,8 12 10,3 16 55,6 9-20,1 11-20,1 10 15,1 4-3,-2 10-27,-4 2 0,-4 7 2,3 3 22,-2 7 31,5 5-13,-3 1-21,3 0-4,-3 0-17,0-7-15,-4-2-113,0-6-109,0 1-79,13 5-195</inkml:trace>
  <inkml:trace contextRef="#ctx0" brushRef="#br0" timeOffset="35748.0446">22098 2150 868,'-6'7'357,"3"5"-263,-6 11-70,-1 9-16,-3 7-7,-2 4 20,0 2 13,4-6-7,-1-4-10,8-9-8,1-6 3,0-9-12,4-5-41,2-9-82,21-56-346</inkml:trace>
  <inkml:trace contextRef="#ctx0" brushRef="#br0" timeOffset="36047.0617">22338 1781 1234,'2'1'115,"-2"5"-115,0 4-33,-2 7 26,1 3 7,-2 5 1,-2 3-1,2 7 1,0 5 14,-1 2-3,0 3 0,-1 1 6,-1-2 8,-1-2-4,1-9-7,-1-1-9,3-10-4,1-10 8,0 2-8,3-7-2,0-7-59,0 0-58,2-7-107,26-52-595</inkml:trace>
  <inkml:trace contextRef="#ctx0" brushRef="#br0" timeOffset="36572.0918">22198 1509 560,'0'0'698,"2"0"-549,1 0-71,-2 0-21,2 0 6,2 1-30,8 4-32,5 11 15,13 7-1,1 11-6,4 11-7,-5 2 2,-4 6 7,-9 6 2,-9 6-2,-8 5 13,-9 8 19,-5-1-2,-8 1-19,2-7-2,-1-10-4,2-6-7,1-10-1,-4-7-8,-3-2-94,-6-6-68,-6-7-138,-61-7-626</inkml:trace>
  <inkml:trace contextRef="#ctx0" brushRef="#br0" timeOffset="38015.1743">8580 5192 483,'-1'0'276,"0"-2"-98,-2 2-71,3 0-61,0 2-32,3 1-14,-1-2-21,7 3 21,7 0 29,3 0 11,5 0-17,-6-4 16,-1 0-2,-8 0 1,-6-4 8,-3 4 14,0 0 27,-2 4-13,1-4-31,1 0-19,-3 0-15,1 0-9,1 3-15,-1 0-51,2 0-16,-1 2 46,-1 3 35,1 2 1,-1-4 1,-1-3 5,1-3 10,1 0 65,1-3 8,-2 0-5,-3 0-39,2-6-12,-2 2-12,2 3-9,3-1-12,-1 4-22,2-2-80,1 3-69,1 3-152,0-2-34,8 8 120</inkml:trace>
  <inkml:trace contextRef="#ctx0" brushRef="#br0" timeOffset="38808.2197">8538 3349 528,'0'1'249,"-3"0"-160,0 5-61,-3 1-11,2 2 20,-5-2 131,-3 4-25,-5 7-43,-1-2-43,-4 6-18,-2-3 0,3 5-3,-1 0-18,3 1-7,2 2-10,2 3 5,3 1-4,1-3-1,-2-3 0,6-5 0,1-1 0,-1-4 5,0 2-5,3-5-1,2-8-51,4-4-93,9-8-132,15-18-51,95-118-301</inkml:trace>
  <inkml:trace contextRef="#ctx0" brushRef="#br0" timeOffset="39132.2382">8580 3263 912,'0'-3'201,"3"3"-122,-2 0-73,1 0-6,4 0-33,9 3 33,9-3 14,10 1 44,4 2-19,-4 3-7,-7 0-31,-7 3 10,-4 5-2,-2 3 18,-4 3 19,-3 1-8,1 7-13,1 2 8,0 2-1,0 0-13,3-4 1,3-2-4,0-5-10,1-4 5,-1-6-10,-1-1 9,-7-3 1,-2-7-11,-4 3-64,-5-3-104,-32 1-387</inkml:trace>
  <inkml:trace contextRef="#ctx0" brushRef="#br0" timeOffset="39883.2812">8578 5190 514,'-3'0'125,"3"0"-8,0-1-53,0 2-25,0 4-15,0 0-18,0 7 23,3 6 58,-1 5 7,2-1-34,-2-5-27,4-3-6,-2-5-7,-1-8-8,-3-1 0,3-1 6,0-2-12,1-4 0,1-6 64,-1-3-16,-1-7-53,-1 4 7,-2 6-8,-2 7 29,1 6-4,-1 3-25,-1 1-18,-3 8 8,-2 7 4,-3 7-96,7-3-164,33-5-366</inkml:trace>
  <inkml:trace contextRef="#ctx0" brushRef="#br0" timeOffset="42181.4126">5677 5379 246,'-2'-3'528,"2"3"-405,0 0-78,0-1-36,0 1 5,2 0-2,-1 0-12,1 4-9,5 0 9,0 3 0,4 1 1,5 2-1,1-2 1,3 0 13,-3 2 5,2-5-1,2 0-9,1-2 6,7-3-15,13-6 1,13-10 11,52-19-12,-69 21-9,36-12-101,-11 4 58,-15 10 35,-14 11 16,-10 6-8,-8 10-15,-7 3 24,2 2 12,-1 1 2,-3 1 1,2-1 6,5-5-8,7-2 8,11-11 9,12-8 29,11-13-32,6-4-27,-1-1 15,-3-3-15,-10-1 24,-5 2-20,-6 1 2,-5 4-6,-2 1 6,-7 8-6,0 5-4,-5-3-15,1 9 19,4 6 6,5-2-6,1 0 1,11 4-1,0-1 1,1 4-1,-4 3-15,-6 5-7,-8 1 11,-6 2 11,-1-3 6,-1-5 2,2-3-7,7-4 14,8-10 0,12-9-15,17-14 19,52-34-19,-72 35 0,39-24-34,-12 7 11,-17 13 22,-13 11 0,-16 11 1,-12 6-21,-5 2-3,-1 3 9,3-1 15,9 0 12,10-3 3,12-5-1,14-5-14,9-9 0,4-2 1,-3-4 3,-8 6-4,-17 7 6,-17 5-6,-13 7 1,-6 0 5,0 0 48,-3 3 45,-2-3 18,1 0-58,1 0-32,3 0-27,6-3-17,7 2-31,5 1 48,3 1-52,3 6-49,-5 0-20,-4 1 22,-6 3-38,-19 4-136</inkml:trace>
  <inkml:trace contextRef="#ctx0" brushRef="#br0" timeOffset="42894.4534">7076 5883 574,'0'-6'165,"0"0"-59,0-2-32,3 2-11,-3 2 16,1 0-4,2 2-37,-1 2-31,4 2-7,1 4 0,8 2-9,0 8 9,1 3 6,5 5 10,-4 4 1,2 2-2,-4 5 9,-2 0-17,-1 4 4,-3 1-10,-7 0 6,1 1 2,-3-1 21,-4 1-12,1-7-7,0-12 2,-1-6-4,3-6-7,1-9 8,0-1 13,-3-1 29,0-5 11,-2-8-40,-3-10-23,-1-10-21,3-11-3,4-5 12,5-4-14,8-2 25,6 3 1,9-1-1,8 1-10,5 4-13,5-2 24,0 6 1,-5 10-1,-11 7-3,-4 10-51,-10 12-185,-4 10 5,-4 41-94</inkml:trace>
  <inkml:trace contextRef="#ctx0" brushRef="#br0" timeOffset="43181.4698">7593 6274 334,'5'10'117,"-2"-2"-3,10 5-40,-2-6-11,4-9 28,0-12 1,4-9-44,-1-11-11,0-5-8,-5 0-1,-7 2 35,-4 11 30,-5 4-9,-3 11 11,-3 3-8,0 8-2,-6 8-59,-3 3-25,-6 11-1,2 2-22,2 5-217,-8 32-354</inkml:trace>
  <inkml:trace contextRef="#ctx0" brushRef="#br0" timeOffset="45056.5771">4320 102 1137,'2'0'261,"-2"3"-225,3 0-36,1 1-21,0 4 21,-1 5-7,3-3 7,-2-3 6,-3-3-5,1 1-1,-2-3 0,-2-2-6,1 0 6,1 2 10,-2-2 5,2 0-6,0 0-2,0 0-6,0 0 7,0 2-7,-2-1-1,2 2 0,-1 3 0,0-1 9,-1 7 3,-3-2 3,1 3-1,-2 5-1,-3-1-2,1 3-2,1 2-2,-1-4 4,-2 5-1,1-1 2,-1-1-3,3-1-7,1-1-1,-1-8 5,4-4-5,2 0 0,1-6 1,0 3-1,0-8 8,1 4-7,-1 0 5,0-1-5,0 1 5,0-3-5,0 3 7,0 0-8,0 0 8,0 0-9,0 0-33,3 0-72,-6 0-119,3 0-38,0 0 38,-1 0 8,-13 4-117</inkml:trace>
  <inkml:trace contextRef="#ctx0" brushRef="#br0" timeOffset="45492.602">4258 425 604,'0'0'288,"0"0"-188,0 0-64,0 0 14,0 0-20,3 4-30,-2-2-3,5 8 3,1 8 23,2 5-7,2 10 7,-1 8 2,-3 12 16,1 9 4,-5 4-9,-1 3-14,-4 0 4,1-7-11,-4-4-2,-1-12-7,1-2 2,1-6-2,-3-5-6,3-3-12,0-7-18,1-13-6,3-5-43,2-5 10,-1-5-17,7-43-472</inkml:trace>
  <inkml:trace contextRef="#ctx0" brushRef="#br0" timeOffset="45718.6149">4762 156 1162,'0'-9'228,"1"9"-147,1-7-81,-1 10-3,2 4-48,-1 8 3,-2 0 9,-2 10 39,-4 5 22,-6 1-11,-6 7-11,-4-2-96,-7 2-96,-1-1-68,-62 26-242</inkml:trace>
  <inkml:trace contextRef="#ctx0" brushRef="#br0" timeOffset="45891.6248">4523 449 282,'8'-4'476,"2"-1"-361,15-4-10,7 3 62,12-2-10,1 0-61,4 4-24,5-1-22,-3 0-29,3-2 3,-2 0-17,-1-4-7,-7 0-13,-13-1-68,-9 5-96,-14 0-71,-36-5-223</inkml:trace>
  <inkml:trace contextRef="#ctx0" brushRef="#br0" timeOffset="46131.6385">4644 456 899,'-2'3'473,"2"-3"-437,0 5-36,0 9-17,0 10 17,0 15 6,-4 12 12,-6 14 12,-2 13 20,-9 1-22,-8 6-1,-2-4-13,-5-2-13,3-13-1,4-13-22,12-22-53,6-16-51,0-16 4,-4-69-452</inkml:trace>
  <inkml:trace contextRef="#ctx0" brushRef="#br0" timeOffset="46403.6541">4843 526 1081,'-1'0'246,"1"1"-201,-5 3-45,1 8-27,-10 8 27,0 13 39,-8 18 0,-1 7-4,4 6-20,0-2-8,5-5 7,5-8-7,-1-12-1,3-11-6,1-12 2,2-3-2,-6-6-49,-2 1-56,1 1-72,0 3-85,5 3 28,6 3 69,-2 2-8,2 25-22</inkml:trace>
  <inkml:trace contextRef="#ctx0" brushRef="#br0" timeOffset="46477.6583">4619 1149 25,'3'-16'0</inkml:trace>
  <inkml:trace contextRef="#ctx0" brushRef="#br0" timeOffset="47022.6895">4882 557 752,'-2'3'312,"2"-3"-205,-2 3-52,1-2 1,1-1-7,-2 2 17,0 0 6,-2 5-22,-8 3-13,-8 3-17,-10 12-20,-8 2-27,-1 5-61,2-3-20,12-5-45,5-6 22,10-11 50,10-3 62,4-8-19,4 0-19,7-5 57,0 1 44,5-4 26,0 6-4,-2 5-4,-3 6-22,1 10-20,-2 9-4,0 7 10,-7 13 38,-4 9 5,-3 5-3,-3 2-18,-4-4-21,0-5-12,-3-12 0,3-10-6,3-16-9,1-9-16,0-8-73,-9-54-371</inkml:trace>
  <inkml:trace contextRef="#ctx0" brushRef="#br0" timeOffset="47200.6997">4928 688 966,'12'-6'202,"4"2"-118,17-10 9,6 3 48,8-1-60,1-5-33,-3 2-31,-10 0-10,-2 3-7,-9 0-63,-9 5-125,-5-13-284</inkml:trace>
  <inkml:trace contextRef="#ctx0" brushRef="#br0" timeOffset="47444.7136">5073 547 954,'2'0'346,"-1"6"-295,5 5-51,1 11 0,0 12 1,2 9 20,-3 5 6,0 5 3,-1 0 15,-4 5 3,1-6-18,-4-5-12,-4-10-10,1-5-7,-1-9-1,-4-8-39,-2-8-6,-7-3-81,-1-11-192,-36-53-546</inkml:trace>
  <inkml:trace contextRef="#ctx0" brushRef="#br0" timeOffset="47588.7219">4966 924 775,'2'0'195,"-2"0"-154,7 0 22,0-3 76,0-1 16,5 1-28,2-3-53,7-3-44,0-6-30,4 0-111,2-4-207,43-41-489</inkml:trace>
  <inkml:trace contextRef="#ctx0" brushRef="#br0" timeOffset="47813.7348">5693 205 1423,'3'-3'219,"0"0"-210,4-4 2,2 7-11,2-4-21,-5 8-3,-3-1 2,0 1-7,-3 2-2,-2 3 10,-5 8 10,-12 7-7,-13 13-123,-16 4-213,-104 79-376</inkml:trace>
  <inkml:trace contextRef="#ctx0" brushRef="#br0" timeOffset="48104.7514">5519 440 574,'11'-9'304,"4"1"-178,13-13-42,2 4 20,2-2-38,-4 8-15,0-1-14,-4 9-5,-4 0-32,-3 6-6,-5 4-21,-4 6 15,-1 1 11,-2 4 1,-1-1 24,-4 4-12,-3 0 16,-4-1 11,-7 1 45,-9 1-15,-8 1-27,-5 0-18,-8 5-15,-3 0-9,9-1-45,6-6-19,8-5-71,11-6-21,6-1-75,5-9-90,16-13 6</inkml:trace>
  <inkml:trace contextRef="#ctx0" brushRef="#br0" timeOffset="48494.7737">5607 598 583,'5'-6'127,"0"0"-82,2-4-15,0 4-22,-5 2-8,-2 4-11,-3 0-79,-2 4-9,2 4 95,-1 0 3,1 4 1,0 1 0,2-4 10,1 1-3,0-3 5,1-1 30,-1 0 18,1-2-24,1 6 39,1 2-1,-3 7-25,0 7-4,0 8 15,-1 4 8,-1 9 23,0 2-22,1 3 15,1 0-49,0-7-11,0-1-12,-1-6-5,-1-8-1,0-8 3,1-5-1,0-9-8,-1-4-38,2-6 16,-3-10-17,6-11-429,21-89 164</inkml:trace>
  <inkml:trace contextRef="#ctx0" brushRef="#br0" timeOffset="48692.785">5775 675 961,'0'0'300,"3"0"-188,3 1-112,4 8 0,6 5-18,2 4 6,2 8 12,-5 0 15,0 0-15,-3-7 1,-5-2 17,-1-8-2,-3-6-2,0-6-14,2-16-43,7-10-306,37-114-260</inkml:trace>
  <inkml:trace contextRef="#ctx0" brushRef="#br0" timeOffset="49079.8072">6074 269 187,'-2'1'982,"4"5"-862,-2 10-105,1 13-14,-4 13 1,-3 9 5,-5 1-1,-2 1-4,1-9 8,4-9-4,1-13-6,5-5-25,2-17-19,5-7-38,1-8-128,4-14-75,4-10 43,5-10 109,3-2 133,4 3 9,-3 4 175,6 10 32,4 5-51,2 9 2,0 9-14,-2 5-96,-3 12-36,-8 5-20,-4 5 25,-6 4-5,-3 5 0,-6-2 6,-6 7-3,-10 5 6,-10 7 18,-12 6-14,-9 5-34,-7 3-53,3-4-50,6-12-122,12-9-44,-20-17-79</inkml:trace>
  <inkml:trace contextRef="#ctx0" brushRef="#br0" timeOffset="49284.8189">6106 586 793,'-1'2'211,"1"2"-211,0 6 8,-1 7 55,-3 7 109,-3 8-16,-6 7-45,-6 3 12,-6 4-45,1-5-37,-1-4-22,5-7-8,4-9-11,5-9-29,7-1-65,4-11-79,4-7-11,33-38-163</inkml:trace>
  <inkml:trace contextRef="#ctx0" brushRef="#br0" timeOffset="49590.8364">6145 806 357,'0'6'204,"0"-1"-66,3 11 7,-2 4-2,-2 5-47,-2 5 12,-1 5-32,-3 3-13,7 0-21,0-2-16,7-5-20,6 0 7,6-8 44,11-6 62,10-4 26,7-8-16,6-9-42,1-4-10,-3-4-28,-5-4-17,-9 6-25,-7 0 10,-8 0-11,-10 5 3,0 1-3,-9 3-5,0 1 5,-1-3 1,-2 3 8,1-6-4,-1-8-11,0-7-14,0-11-61,2-11-186,-10-116-686</inkml:trace>
  <inkml:trace contextRef="#ctx0" brushRef="#br0" timeOffset="51249.9313">3882 1509 940,'0'-3'198,"3"3"-71,0-4-110,11 7-2,3 1 16,16 8 22,10 14 13,5 15-17,8 11-4,3 6-22,-4 3-10,-6-5 7,-3-8-8,-2-9 0,1-10 1,1-11 23,12-14 14,7-24-13,61-33-8,24-42 8,-14-14-17,-102 74-8,-1 9 4,-8 9-10,24-15-6,-12 23-33,-7 21 11,-4 17 22,-2 13 12,5 4-11,6 1 6,10-1 5,14-13 11,10-8 13,7-11-27,2-18 27,1-16-18,-1-3 4,-10-7-2,-7 3-14,-11 3 12,-7 1-8,-1 5-10,1-1-4,8-3-34,10-4-2,10-1 26,6-4 2,-1 1 12,-8 5-9,-11 7 8,-17 10-6,-13 8-24,-11 6 15,-5 7 16,-3 2 7,3 4-5,7-1 2,12-2-2,6-10-4,10-12-5,4-16 7,0-10 63,-2-16 25,-6-2-25,-12 3-18,-10 13-3,-9 15-28,-7 7-14,-1 12-33,3 9 3,8 3-7,2 11 37,8 5 13,0 3-5,1-2 1,-2-6-2,-1-5-7,-4-8-1,-3-6-8,-9-4 3,0-2 6,0-3 22,4-10-13,11-10-9,5-12-15,11-9-30,0-2 30,-4-7-18,1-2-32,-7-6 41,-3-4 6,-6-11-34,0-8 28,9-62 9,1-14 14,-25 115-32,3 7 27,7-35 6,-2 19 0,-4 19-15,2 15-33,-1 13 27,1 9-61,-3 5-46,0 10 52,0 6 58,1 4 17,-3 17 1,-2 4 7,-2 14 17,0 5-1,-3 0-4,1-4-7,2-16 0,2-11-3,2-15-3,1-14-6,1-7 14,1-8 91,4-12-39,1-8-26,4-6-17,-2-3 17,-3 3-16,1 5-15,-2 1-9,0 8-11,-1 3-31,-3 9 0,-2 7-3,-4 5-68,0-1-20,-3 2 5,2 4-38,-2 5-11,-16 35-66</inkml:trace>
  <inkml:trace contextRef="#ctx0" brushRef="#br0" timeOffset="52368.9953">3805 237 460,'-5'-6'173,"2"0"-55,-5-8 13,0 1-10,1-10 28,-3-5-23,1-7 1,1 1-32,1 6-4,-1 8-2,5 11-43,0 8-31,3 2-15,0 3-28,0 12-8,1 12 27,4 15 8,-2 17 1,5 15 0,-4 8 1,2 10-1,-2 4 6,3 3-6,3-6 1,-1-6 0,0-12 1,4-13-1,1-8-1,2-10 0,-2-4 0,3-6 1,-1-5-1,4-7 1,3-1-1,7-14-12,8-4-21,6-10 8,3-6 24,-4-3 2,-6 7 2,-9 2-3,-8 9-27,-10 5 7,-4 3 20,4 4 12,-4 6-11,-2 5 5,0 1 0,-1 3-5,3-1 0,1-2-1,5-2-23,3-6-112,4-6-171,40-19-266</inkml:trace>
  <inkml:trace contextRef="#ctx0" brushRef="#br0" timeOffset="54684.1277">5372 8345 674,'0'-4'156,"-1"1"-36,-2-3-24,1 6 54,1-3-9,0 3-27,1 0-54,0 3-59,1 0-1,2 7-17,4 8 17,0 4 6,-1 3 0,2-3-4,-3-3 4,-2-7 1,2-5-6,-2-6 6,-3-1 4,0 0-1,0-1 8,0-2 5,0-5-2,0-10-9,-4-1-11,0 1 15,1 4 5,0 9 10,2 4 1,1 2-17,-1-1-5,1 2-10,-2 1-7,0 3 0,2 0 7,-1 3 0,1 2 2,1-7-1,3-1-1,-3-3 0,3-3-20,-1-1-45,2-2-19,1-2 77,1 2-14,-1 3 18,-4 0-3,-2 6-18,-2-2-20,0 1 37,-2 2-17,0 0-116,-6 2 29,-2 7-109,-30 5-521</inkml:trace>
  <inkml:trace contextRef="#ctx0" brushRef="#br0" timeOffset="56479.2304">5443 8467 527,'-3'-4'267,"2"4"-152,-3 0-74,2 0-34,2 0-7,0 4-13,2 2 13,2 7 3,0 3 21,-1 4 13,2-4-5,0-1-10,-4-8-2,2 0-4,-1-7 4,-2 0 14,0 0 37,0-6 14,-2-4-56,-2-11-29,0-7-68,0-7 50,-1 4 18,-1 6 0,1 13 12,1 6 22,2 6-7,0 1-6,0 5 0,-2 5-13,-2 10 2,-2 3-1,6 1-3,1-4-5,2-5-1,1-5 0,6-8-12,-6-3 6,2-2 5,-1-3 1,2-8 18,1-5 6,-1-9-24,-2 4-9,-1 5 9,-5 8 0,1 9 6,0 1 2,0 1-7,1 5 0,-1-2-1,-1 6 2,2 3 4,-1 1-6,2 2-175,3 7-159</inkml:trace>
  <inkml:trace contextRef="#ctx0" brushRef="#br0" timeOffset="59240.3883">5476 8551 464,'-1'-2'117,"1"2"-60,-2 0 10,2-2 29,0 2 5,2 0 35,-2 0-14,1 0-40,-1 0-19,0 0-18,2 0 20,-1-2-4,2 2-38,7 0-1,7 0 5,8-1-1,10-2-19,7-3 14,7 1-19,6 0 14,1-2 5,3 0 21,6-2 17,-4 1-7,0 0-16,-2 1-10,-1-5 1,8-1 10,4-9-5,3-2-31,2 3 22,-2 1-9,-2 4-14,-6 5 2,-3 3-1,-8 5 9,-5-4-10,-5 3 0,-6 0 9,-5-2-8,-6 0 0,-3 0-1,-7 3 2,-3-1 5,-5-1-7,-2 1 9,-2 1-9,-2 3 0,-1 0-2,-2 3-5,0-3 6,0 0 0,0 3-5,-2-3 5,2 0 1,-1 0 1,1 0 9,-2 0 11,0 0 21,1-6 6,-8-2-16,-1-12-31,-10 0-1,2-7 1,-4 2-2,-2 2 1,0 4-17,-5 0 5,3 4-1,-4 0 2,0 4 5,8 3 6,4 1-1,9 4 1,8 3-1,1 0-15,4 3-14,0 6-38,16 5 37,1 5 24,10 11 6,4 5 2,3 3-2,-2 1 2,2 1-1,-3-2 0,-4 1 1,1 0-1,-7-1-16,-5-3 16,-5-4 0,-6-10-7,-5-8 7,-4 2 0,-4-5 6,-12 8 3,-12 6-9,-25 10-29,-71 33-172,-67 18-154,-25-30-554</inkml:trace>
  <inkml:trace contextRef="#ctx0" brushRef="#br0" timeOffset="60289.4483">5409 5059 343,'0'0'296,"0"0"-134,0 0-89,0 0-17,-1 0 31,1 0 30,0 0 27,-4-2-3,4-2-45,-2-4-62,1 0-28,-3-1-6,1-5-42,0-2-58,3-6-13,0-7-16,3-8 5,1-13-82,18-161-245</inkml:trace>
  <inkml:trace contextRef="#ctx0" brushRef="#br0" timeOffset="61754.5321">5181 2676 27,'0'0'300,"-1"0"-156,1 0-86,-1 3-29,1-3-1,-2 3-1,0 1-10,1 1-10,1 6-6,1-1 0,-1 2-1,4 5 1,-4-4-1,1 2 1,-1-2 13,0-4-13,-1 2 10,1-4-2,0 0 1,0 1-10,-2 4 8,0 3-7,1 4 5,-4 3-6,2 1 8,-3 5-7,6 3-1,-3 1 0,3-1 0,3 5 0,1-7 1,0 0 0,1 0 0,-1-1 0,0 2-1,-2-1-1,5 0 1,-4 3-1,1-1 1,-2 3 0,-1 5-1,-2 6-5,-4 0 6,1 0 0,-3 0 0,3-6 0,-2-6 0,2 1 1,3-2-1,-1 2 0,4 6-1,3 3 1,-1 0 0,5 7 0,-1-4-7,1-3 7,1 2 0,0-5 1,-4-4 0,-2-4 0,-4-2 5,2-2-5,-4-1-1,2-2-1,-3 4 1,2-3 2,1 7-2,1 5-6,4 1 6,1 2-6,5 6 6,-3-2-1,-2-1 1,0-2 1,-3-3-1,-1-4 9,-1-1-9,-1-2 0,0-4 0,0-2 2,2-1-1,-2-5 0,1 4 0,3-2 0,-1-3-1,2-1-1,-2-2 0,1-1 1,-2-4 1,1-1 0,-3-3 0,0 0 5,0 2-6,-1-1-1,-3 1-44,1-1-22,-10 2-79</inkml:trace>
  <inkml:trace contextRef="#ctx0" brushRef="#br0" timeOffset="62867.5958">5180 2743 502,'-3'0'173,"-1"-4"-73,-5 0-44,-2 0 1,1 4 16,-1 3 11,-4 0-13,0 3-16,-3-2 5,-3 6 24,2-2-9,-4-3-15,0 1-9,-7-2-27,2 2-13,-2-2-5,-3 2 0,-1 0-5,2 0 0,-2-4 1,0 4 4,-3-1-6,3 3 2,-6-2-1,6-5 5,-2-1-5,3 3 0,-1-6 10,-1 3-11,2 0 0,3-1 0,1 1 0,1 1 0,0 3 0,7-1 0,-1 1 1,2-4 0,-1 0-1,6 0 0,-3 0 1,-2-4 1,1-3 5,-2 2-6,6-2 5,-3-1-5,3 4 0,1 1 0,2 2 14,4 1-8,4-3-5,1 3 4,3 0-5,-3-3 11,3 3 15,0-4-2,-2 1-4,1-2-10,1 1 1,1 0-5,-1 2-7,2 1-25,1 1 13,4-5-12,10-2 24,12-13 22,22-6-8,12-9-5,5-2 1,-2-1-10,-8 3 0,-12 6-1,-13 6 1,-10 10-1,-10 2 0,-7 7-9,-3 3-7,-3 1-13,-3 1-7,2 1-11,-3 0-26,3 0-29,-2 1-88,-4 11-34,-36 49 17</inkml:trace>
  <inkml:trace contextRef="#ctx0" brushRef="#br0" timeOffset="63119.6102">4126 2812 127,'-5'-7'916,"3"4"-736,-4-11-99,3 10-41,0 2 23,1 2 0,2 0-42,0 4-21,5 5-22,2 8 11,3 10 11,8 8 0,8 6 1,10 7 6,1 1-6,5 5 5,4 1-6,3 5-81,4 0-166,60 75-341</inkml:trace>
  <inkml:trace contextRef="#ctx0" brushRef="#br0" timeOffset="64180.6709">3038 5055 300,'-3'2'69,"-4"1"-57,-2 4-11,-1 3-1,-5 3 7,4-3 10,2-2 38,2-1 7,4-4 20,3 0-10,-4-2-12,4 3-4,4 4-14,-4 7-12,3 0 13,3 10 14,0-2-19,1 0-16,2 2-22,3-9-1,-1-3-5,-4-10 6,-1-5 9,0-5 108,-2-12-15,-1-5-57,1-12-18,-8-1-18,-2-1-3,-4 5-6,0 7-9,-1 9 9,1 5 18,4 8 24,2 8-42,0 10-15,1 4 9,-2 11 6,3 4 0,-1 2 10,3-7-10,0-8 0,0-12 1,0-4 8,0-4-8,3-2 10,-2 0-10,2-2-1,-1 1-6,-1-4-48,0-4-51,3 5 22,-4 0 44,1 3-1,-1 7-91,-1 4 19,1 6 23,-12 53-46</inkml:trace>
  <inkml:trace contextRef="#ctx0" brushRef="#br0" timeOffset="65867.7674">3051 5219 195,'0'0'294,"0"2"-183,-2-1-98,1 1-12,-3 0 5,4 3 23,-1 4 44,-1 0 17,1 2-3,1 4-39,-2-1-18,2 2 0,-1 1-6,2 4 23,-1 7-16,2 3 14,-1 6-4,-1 0 2,2 1-20,-1-2-14,3 3 3,-3 0-2,-1 0-4,0 2-5,0 6 0,0 2-1,0 4 2,2 9 10,-2 2 1,0 3-1,1 3 6,1 5-12,-2-1 2,1-3-1,1-7-6,-1-1 0,-1-5 5,2-4-5,-1 5 0,1-5 5,-2 1-6,0 3 12,-2-8-10,2 0 3,-1-11-4,1-6 4,-2-5 1,2-8-5,-1-5 0,-1-2-1,2-6 1,0 0 0,-1-7-1,1 3 1,0 0-1,-2-2 0,2 2 15,0-3-6,-1 4 12,1-8 6,0 4 45,0 0 14,0-3 20,-2-1 4,-7-3-31,-3-5-58,-6-8-12,-5-15-8,2-6-1,-2-9 1,4-5-1,1 4 6,6 3 2,3 12-2,-1 5-5,4 8 1,1 8 4,2 7-5,1 1-1,1 6-5,1 2-2,-1-1-2,1 3-15,1 2-17,2 2-1,3 8 17,6 13 10,3 5 14,3 12 1,0 4 0,1 5 2,-1 1-2,1-3 1,0-4 1,-3-6-1,0-5-1,-1-3 1,-4-9-1,-1-5 0,-4-11 0,-3-5-7,1-4-10,-2-2 17,3-7 5,4-16 77,1-20-31,13-20-37,4-20-14,-4-6-8,2 4-101,2 12-380,42-86-340</inkml:trace>
  <inkml:trace contextRef="#ctx0" brushRef="#br0" timeOffset="66909.827">3018 5319 309,'-3'-4'210,"1"-3"-71,-4-5-26,1 2-4,3 3 32,-1 2-6,1-2-25,2 4-38,2 0-72,1 3 0,8-1 0,3-2 12,12 3-5,2-4 1,11-2 2,7-1 4,6-5-8,5 5 0,6-2 3,-1 1-9,4 4 5,-1 2-5,-1 2 0,2 0-1,-4 3 0,5 4 2,3-3 0,1-4-1,1 0 0,0-4 1,-4 0-1,-6-2-15,-9 0-8,-7 0 14,-8-1-39,-5-1 32,-1-2-2,-2 0-3,4-6-3,4 0 24,3-1 3,-1 1 15,-3 3-17,-5 3-1,-8 6 0,-2 2-7,-6 2 7,0 0 8,0 0-8,4 2 2,2-2-2,1 1 1,2 3 0,-1-1 7,1 4-7,-4-4-2,-2 5-6,-1-1-2,-2-1 9,-5 0 6,2-2-5,3 0 4,1-1-5,10-6-2,5-1-7,0-2 9,1 0 18,-3 2-16,-8 4-2,-8 4-1,-4-2-13,-10 2 13,0-2-11,0 0 12,-8 0 19,2-2 56,-4 4-34,-1-4-41,0 0-62,-7-14-239</inkml:trace>
  <inkml:trace contextRef="#ctx0" brushRef="#br0" timeOffset="68144.8976">5368 5267 625,'-2'0'210,"1"0"-116,-2 0-64,1 4-16,2-1-14,-1 2 0,1 6-5,0 11 5,3 5 11,1 9 2,2 5 5,4 0-12,-4 4 2,-2 0-1,0 0 1,-3-1-7,-2 0 10,-1-2-6,-2-1-5,2 8-15,-1-4-26,3 10 11,3 0 8,-3 3 11,0 3 5,0 4 5,-3 3-62,2 2 47,-1-8 15,2-13-7,0-10-8,0-4-2,3-4 17,0 5 1,-1 0 0,-1-1 1,-2 3 0,-1 2 0,2-2 14,-4 3 3,-1 2 30,-3 0-15,2 7-21,-1 0-6,-2-3-4,2 4-2,3-4 0,1 0 0,3-4 0,1 1 0,4-1 0,-1-2 0,0 2 0,1-2 26,-1-2-14,-2-3-3,0-3-3,1 1-5,-2-1-1,4 5 1,-1 2 6,0 1-6,-1 3-1,3-1 1,-3-4 0,0-5 5,0-6-5,1-8-1,-4-6 1,1-8-1,-1 1 0,2 3 0,-2-1-1,8 4-14,-6 4 0,4-1 6,-2 6 9,0 1-6,0 3 6,1-3 1,-3-5 16,1-4-10,-3-4-5,0-4 8,0-3-4,0 0-5,0 0 0,0 4 1,-2 2-1,1-3 0,1 2 5,-4 1-5,2 1 5,1-1 1,-1-2 2,0 1-7,1 0-1,0-1 0,1 0 0,0 2 0,0 5 0,1-2-1,0 2 1,1-5 0,-2-1-1,2-2 0,-2-5 0,1 2 1,-1-6-1,2 2-47,-2-22-113</inkml:trace>
  <inkml:trace contextRef="#ctx0" brushRef="#br0" timeOffset="77560.4362">5252 2861 469,'-2'-4'118,"0"0"-76,-1-2-21,0-2 24,0-2 57,0-1-34,0 3-8,-1 0-11,2 2-13,-1 0 12,0 2 12,-1 2-24,3 0-13,-3 0-8,4 2-14,0 0 5,-1 0-6,1 0 0,-2 0-21,0 4-123,-2 7-58,-6 2-46,-32 15-228</inkml:trace>
  <inkml:trace contextRef="#ctx0" brushRef="#br0" timeOffset="77791.4494">5106 2809 291,'-3'-1'199,"-1"1"-98,-6-3-13,-3 0-14,-3-3 19,1 1-32,-3 0-26,5 1-20,-3 4-14,4 2-1,-6 2 0,4 4-14,-6 1-16,1 2 2,-5 7-34,0-2 11,-7 8-48,-4 8 8,-4 2-53,-58 51-153</inkml:trace>
  <inkml:trace contextRef="#ctx0" brushRef="#br0" timeOffset="81912.6851">4580 3085 7,'-14'5'150,"6"0"-61,-10 2-17,4-4 15,2-3 4,2 3-50,-1-3-13,1 1 35,-1 5-15,2-2-31,-3 6-7,-4 1-8,1 6-1,-1 4 1,-2-1-1,0 6-1,-1-1 0,2-7 0,-3 0-9,3-5 1,2 1 1,-3-2 1,4 3-20,-6-3 1,0 6 1,-4-2 0,-4 4-2,-5 4 5,-3 0 17,-4 3 3,6-1 1,4-3 0,3-5 0,9 0 0,2-3 0,4 0-1,1-1-29,-3 1-7,3-5 19,-2 3 9,-2 3 0,-1-1 1,-7 3 8,-4 4 1,-4 0-1,-4 4 1,-2 3 7,10-3 1,0-2-2,10-3-7,3-2 0,4-4 0,5-3-1,2-2-10,1-2 10,1-1-1,0 1 1,-1 0 1,-1-4 0,-2 9 0,-5-7 6,2 7 3,-2 0-8,-4 0 0,-2 0 0,2 2-1,0-1 1,-2 2 0,6-3 0,-3 3-1,-4 0 1,-1 3-1,-1-3 0,3 4 1,1-7-1,1 3 2,-1-3-1,1 5-1,-2 0 1,-2 4 1,2 0 5,1-3 2,3 1-8,2-1 1,0-5-1,3 3 0,0-5 0,1 0 0,1-1 1,-1-1 8,1-4 7,-3 4 5,4 0 2,-6 2-10,3 3-13,1-1 5,1 2-6,0 3-7,5 1 7,0 3 0,3-5 0,0 5 1,1-1-1,-1-2 0,-3-1 1,3 0-1,-2 5 1,-1-4 0,0 5 0,0-3-1,0 4 1,0-2 0,0 3 0,3-2-1,-3 1 1,0 0 0,0 1-1,2-4 2,-1-1-2,2-1 1,-3-1 0,3-3 0,1 3 0,-4-2 7,2 0-7,0 3 8,3-1 1,3 2-4,-2 1-4,1 5 13,-1-1-14,2 6 10,-2 2-5,4-3-5,-4-4 5,0 2 0,0-5-5,-1-1 0,2 0 5,0-2-5,1 4 6,3 4-1,2 2-5,2 1 5,3 2 0,-2-3-5,5 1 5,-5 2-5,2 1 0,-2-4 1,-2-6-1,1 0 0,-3 0 5,-1-2-5,4 3 0,-5 1 1,7 0-1,0 8-1,1 1 1,2 1 0,-1 2-1,2-1 1,-5 3 0,2-3 0,1-2 1,-5-1-1,2-7 8,-2-2-8,-1-3 0,-2 0 0,5 1 5,2 3 3,1-1-7,-1 2-1,4 0 1,-1 1-1,0-2 1,1-3-1,-2 2 0,-1 3 0,0 5 10,0-1 40,-3 3-27,-1-6-15,2-1 1,-4-1-10,6 1 8,0 7-7,4-2 0,-1 2 0,5 5 0,2-3 5,-4 2-5,2-8 0,-6-1 6,0-4 1,-4-4-2,-1 0-6,0-2 2,-3-3-2,1-1 0,-1 1 1,1-3 5,5 6-5,0-4-1,4 9 1,4 2 0,2-2 0,-1 3 0,-4-2 0,0-2 0,-5-3 0,-2-1 0,-3 1-1,0-4 1,-1 3 0,-1-2 0,2 1 0,0 0 0,4 5 0,4 0-1,1 5 0,7 0 1,1-3-1,-1-2 7,0-3-7,-5 0-1,-1-2 0,-2-1 1,-5 1 1,-1-4 4,0 3-5,0-7 0,4 5 1,2-1 6,4-1-7,0-2 15,4-1 11,2-6 5,-1-1-1,-3-4 3,-1 0-4,-8-2-13,1 1-7,-6-1-1,2 2-2,-1-2-6,5-2 12,5-1-6,4-2 5,3-6 2,10-7 4,2-2-7,5-3-2,-1-5-1,-8 1 5,-2-1 0,-8 4-4,-6 3 4,-8 6-11,0 1 0,1 0 1,1-3-2,7-9 1,6-5-1,6-10 1,1-5-1,2 0 1,0-3 0,3-1 0,-2 0 0,-4 2 7,-4 2-1,-6 2-6,-3 5 0,1 0-1,-2 7 2,2 0-1,3 0-1,2 2 1,0-1-1,3-5 0,3-1 0,2-6 0,4-9-1,-6-2 1,3 1-1,-1 5 1,-3 3 0,1 7 0,-5 1-8,-1 4 2,0 5 0,-4 3 6,-1-1-1,2-2 0,2 4 1,-2 2-2,6-4 1,1 0-6,3 1-1,-2 5-1,2-2 0,-3-1 0,2 0 8,2 1-14,-2-3 9,-4-1 0,-5 2 4,0-5 2,-3 4 1,1-6-1,-1 1 0,-1-2-1,3-2-34,1 0-10,6-3 24,4 2 8,5-4 1,0 4 3,-2 0 8,2 4 0,-3 1 0,-5 0-27,-7 1-5,-3 6 7,-7 4 19,1-1 7,-6 3 0,0-1 1,0-1-1,-3 3 1,2-8 7,-1 1-8,1-1 1,0-4-1,1-1-1,2-1 1,2-1 0,4-3 0,1-2-1,1-2 1,0-2 0,-2 6 0,-4-4 0,-3 3 1,-2 1 0,-2 2 5,2-3-5,-3-7 5,0 1 1,2-2-6,0-4-1,1 4 4,-3 1-4,1 3 0,-3 3 0,-2 2 2,-4 2 11,-5-1 10,0 2 35,-3 1-1,-1 0-31,2-4-10,-4-3 7,1-9-23,1-5 0,3-7 1,-7-6-1,2 0 1,-5 3-1,-4 7 1,-2 3-1,-4 5 3,1 2-3,-2-1 0,-2-3-1,3 3 1,-1 0 1,0 4 5,2-3-6,-6-4 0,-2 0 1,0-1 0,-3 4-1,-4 0-1,1 7-6,-4 3 7,4 8 5,2 0-4,3 2 0,5 6 0,2 0 1,-2-1-1,3-1 0,-6-1 6,0-6-1,-6-3-5,-2-4 0,-8-1 0,-7 2-1,-3 4 0,4 4 1,4 2-1,6-1 0,7 2 17,0-3-4,7 3-7,-2 1 14,-1-3-5,0 4 1,-3 1-8,-2-2-8,-5 0 2,0 6 6,-4-1-8,-2 3 0,3 4 0,3-3 1,6 5 0,7 0 5,4-2-6,2 1 1,-1 1 0,0-5-1,-2 6 0,0-1 0,-6 4 0,-7 7-9,-11 0-1,-5 6-1,-6 8-7,3-7 6,6 3 12,8-7-1,11-4 1,6-2 0,4 0 0,5-4 1,-4 0-1,1 0 1,-3 1-1,1 0-1,-6 3 1,-6 6-1,-4 6-10,-8 3 10,-3 4-19,-1-1 13,3 0 1,10-6 5,4-2 0,8-5 1,1-1 1,7-1 5,-5-3-6,3 0 0,0 0 0,2 0 0,2 4-1,-1-4 1,5 0 1,-3 3-1,-1 0 0,1 5 0,-5-4-1,1 1 1,1-1 0,4 1 1,-2-2-1,0-1 1,0 2-1,-9 0 0,5 2 0,-5 2 0,-1 0-5,2 5 4,-3 0 1,-4 8-1,-7 6 1,1 3-1,-2 2 0,0-1 0,3 0 1,3-2 0,2 5 0,6-7 0,-1 2 0,3-3 0,1 2 0,3-4-1,2-4 0,0 1 0,5-2 0,1-3 0,1-6 1,1 1-1,1-1 2,-3-1-1,3 3 1,-3-2-1,2 0 0,2 6 0,-1-3 0,2 6 0,-6-3-1,5 3 0,-4 0 1,-4 1 0,-4 3 1,-5-4 0,2 0 8,0-4-8,5-4 13,4-3-1,4-2 2,1-1-1,1-1-14,1 2 1,1-1-1,-4 1 1,2 0 0,0 1-1,2-1 1,-2-1 0,2-1 1,-2-2 7,2 2-2,-6 3-1,0-1 0,-7 5 0,-1 4-6,-4 2 1,5-1 0,7-6 0,6-4 0,2-3-1,4 0-1,0-3-7,0 1-19,0 1-46,4 1-35,-1 2-2,-3 1-103,-4 0-34,-19-3 20</inkml:trace>
  <inkml:trace contextRef="#ctx0" brushRef="#br0" timeOffset="82470.717">3717 3473 237,'-3'0'184,"2"0"-112,-6 0-46,4 3-14,-3 3 24,2 2 18,-2 7-9,0 1 0,-2 10 3,0 6 25,1 1-22,-1 2 2,-2 4-26,-3 1 13,1 0 1,-2 6-26,-4-1-3,3-2-6,-4 0 1,4-6-1,-1-5 0,7-3-6,4-10 0,3 0 0,4-10 0,4 1 0,5-6 0,6-1 0,5-6 5,3-1 6,6-6 4,-1 1 0,0-3-3,-3-2-5,-3 7-5,-4 0-1,-6 5 1,-1 2-1,-7 2 0,0 0 0,-1 4-1,1 4 1,1 4-1,3 1-45,2 1-126,28 0-165</inkml:trace>
  <inkml:trace contextRef="#ctx0" brushRef="#br0" timeOffset="89391.1128">8265 5289 339,'-4'0'168,"0"-3"-90,-3 1-35,1 1 1,2 1 13,1 0-14,1 0-13,2 0-22,2 0-8,1-3-24,1 2-23,-2-2 47,0 3 18,0-1-6,2-3 6,-1-3 47,1-4-25,0-2-16,-1-8 2,-1-2-10,-4 4 1,-1-1 1,-3 4-5,-2 7 20,3 6 20,3 0 4,0 6-57,2-2-5,2 6-31,-1 9 29,2 1 7,5 3-1,-1-2-10,2 0 11,-1-4 1,-2-7-1,-3-4 2,-2-3 26,1-1 22,-2-4 68,1-9-47,4-4-56,-4-11-15,2-1-12,-6-1 11,0 5-13,-4 7 5,2 9-10,1 3-6,1 7 24,-2 7-11,-2 7 11,-2 7 0,-2 9 1,3 2 0,3-4 0,6-2-9,5-9-21,3-3 19,2-6 11,2-4 0,-1-5 2,2-6 16,-2-2 7,-6-13-7,-2-2 2,-4-4-7,-4-1-12,-4 6-1,-4 0-16,2 9 14,1 6 2,0 5 11,3 7-11,-2 8-9,-1 8 2,1 6 6,3 2 0,2-4-10,5-4 4,2-5-8,0-10 7,-1-3 8,-1-2 0,-1-2 21,-1-3 8,0-2-29,0-5-12,-3 2-48,0 4-50,-16 8-112</inkml:trace>
  <inkml:trace contextRef="#ctx0" brushRef="#br0" timeOffset="96284.5071">1639 9446 539,'0'2'132,"0"5"-101,3 7-25,0 1-6,6 1 0,-3-4-1,0-4 1,5-2 40,5 0 64,6-6-25,10 0-23,8 0 2,8 0-20,10-4-14,11 4-12,8 4-6,54 6-5,31 5 8,6-7-8,-41-7 7,16-6-8,8-8 6,-14 5-5,-8 8 1,1 4 7,5 9-9,8-1 1,-21 2 1,9-4 4,17-4-6,12-12 8,1-10-7,-6-1 16,7-4-17,9 0 1,-28 2 0,-11 7 5,-9 16-6,-16 15 0,-16 3 0,-50-12-1,-4 5 1,-1-2-1,36 17 1,-1 2-1,49 9 1,38-12 1,55-13 7,-75-20-7,19-6 0,11-1 5,0-5-5,-23 4 5,-7 8-5,6-2-1,7-1 1,-11 8-1,2 5 1,8-7-1,9 1 1,3-6-1,7 2 1,10-8 0,30-10-1,-11 5 0,14-3 1,9-2-1,-17 3 1,-8 5 7,8-9-8,-15 8 0,-1 8 0,2 11-1,-3 6 1,-3 3-2,15-7 2,25 0 1,-2-9 0,26-11-1,6-1 1,-5-10-1,14-6-1,-13 0 1,15-1 0,-10 3 0,-21 7 0,12-1 0,-20 13 0,13 4 0,8 2 0,-6 0 0,17 2 6,9-10-6,36-9-1,24-11 1,9-1 0,21-15-15,31 3-32,-26 4 10,-2 3 5,-17 6 19,-4 9 13,-45 12 0,-3 4 1,-15 7 5,21 4 0,-12 6 0,10-7-4,12-6 5,41-7 1,10 0-8,-7-7 0,10 2-4,15 0 4,-33 4 6,-16 1-5,1 4-1,-9 3 1,-41 7-1,-10 4-1,-5 6 0,13-12 0,1 5 1,-6-7 0,12-7 0,15-6 0,18 1-2,-22-8-10,1 4-4,-2 0-11,8-3 1,-32 1 1,-12-2 14,-8 7 11,-4-2-1,-2 7 1,-15 2 10,-27 6-8,-9 9-1,-9 0 5,-11 1 0,-6-1-5,-7 2 0,-13-1 5,-7-5-6,-2 0 0,-6 5 0,1-8 1,2 0-1,-2-2 1,-3 0 11,-3-2 5,-19 4-10,-11 2-6,-57-2 0,-4 0 1,-4 5-2,29 4 0,-7 0 1,-6 3-1,0-2 0,0 0 0,3-5 1,1-3 0,5-4 5,-1-5-4,-6-3 9,-7-2-10,-3 0 6,-7 0-7,-2 4 0,2 2 0,3 4-1,2 4-1,1 2 2,2 2 0,0 1 0,1 0 0,1-5 0,2 0 0,4 0-1,3-3 0,1 2 0,0 3 1,3-3 1,-3 4-1,-4 0 0,-3 3-1,-6-2 2,-8-4-1,-3-3 6,-4-5-4,1-1-1,8-3 0,5 2 1,10-1-2,7 3-1,3 7 1,2 5 0,1-1-1,-9 5-13,-12-2-25,-11 0-45,-19-1-55,-17-5-199,-119-23 7</inkml:trace>
  <inkml:trace contextRef="#ctx0" brushRef="#br0" timeOffset="97320.5664">2282 10463 1003,'-1'0'255,"1"0"-194,-2 1-60,2 1-1,-1 2-1,-1-1-1,2 5-5,0 4 6,0 3 1,2 5 18,-2 8 2,0 3-1,-2 4 4,1 3-7,-1 3-8,1 0 1,1-6-8,0-2-1,1-5-58,-1-11-55,0-3-89,-13-16-94</inkml:trace>
  <inkml:trace contextRef="#ctx0" brushRef="#br0" timeOffset="97764.5918">1807 10261 1202,'-6'-1'173,"5"1"-99,-5 0-74,6 13-33,-3 10 21,-1 16 12,1 11 1,0 7 0,3 19-1,6 7-1,18 66 0,13 27-1,17 1 1,-35-140 1,7-6-6,-3-2-4,26 26 9,7-16 1,-1-14-1,-1-16 22,-3-15 12,-4-22 46,-1-18-26,-8-31-25,16-83 5,-14-68-31,-36 5-2,-26 93 6,6 80-12,-1 10 12,-4 12 19,-27-27 1,-11 30 7,-9 21-11,-49 41-17,77-7-4,-38 26-2,17 9 1,13 2 0,13-2-9,18-4-48,14 1-108,13-1-9,14 2-101,66 36-421</inkml:trace>
  <inkml:trace contextRef="#ctx0" brushRef="#br0" timeOffset="98116.6119">2975 10357 922,'0'-3'155,"0"0"-26,2-4-32,1 3-4,0 3-13,5-2-29,6 3-11,9-1 13,16 1-8,12-3-5,10-3-5,6 2-2,4 0-18,1-2-9,-3-2 10,-5 0-5,-15 3-11,-16 1 2,-19 1-2,-7 3-48,-9 3-69,-5 1-81,-5 5-177,-93 57-8</inkml:trace>
  <inkml:trace contextRef="#ctx0" brushRef="#br0" timeOffset="98335.6244">2859 10961 784,'2'-2'500,"3"0"-500,11-4 41,15-5-38,20-9 90,15-9-2,55-23 4,11-4-28,-2 15-35,-44 17-8,-49 12-6,-8 3-3,-9 5-3,22-6-12,-21 7-24,-12 3-115,-11 3-125,-43 1-110</inkml:trace>
  <inkml:trace contextRef="#ctx0" brushRef="#br0" timeOffset="98844.6536">3283 10567 1195,'-1'0'288,"1"3"-286,0 4-2,0 3-11,0 4-4,-4 13 15,-4 15 36,-9 16 21,-29 69-13,-32 56-19,-11-6-11,64-128-7,7-8-6,10-11-1,-6 25-41,16-21-69,12-19 16,14-19 23,10-19 1,9-16-112,4-15 88,4-10 68,-1-2 26,-8 3 9,-6 4 2,-11 18 20,-13 12 62,-10 19 15,-7 6-108,-1 14-24,-1 6 24,2 10 28,2 9 10,1 9-1,5-2-14,4 2 8,9-2 25,6-1-2,9-4 58,7-3-23,3-1 5,5-10-19,0-8 12,-2-5-15,-1-17-24,3-9-21,2-13-4,6-6-5,0-17-8,-5-2-10,-7-1-7,-16 0-92,-17-4-155,-30-118-341</inkml:trace>
  <inkml:trace contextRef="#ctx0" brushRef="#br0" timeOffset="99512.6918">4323 10195 1235,'17'-15'186,"5"4"-129,21-17-40,11 8-10,5 1 1,0-2 1,-8 9-3,-7 3-5,-14 6-1,-12 6-1,-9 8-25,-13 5-20,-9 17 46,-17 14 22,-10 12-22,-14 8-13,1-1-32,14-14 16,16-21-62,21-10-62,11-17 125,8-1 28,3 0 6,3 5-5,-1 0 0,4 3 0,-2 4 11,-2 2 43,-4 3 2,-1 3 6,-8-2-24,-6-2 14,-4-2-13,-1-4-1,-4-4 14,-8 1 49,-10-1 0,-9-3-57,-8-6-21,-4-8-20,-4-13-4,-4-13-66,5-15-79,0-10-35,9-15 31,9-1 52,8 0 62,14 12 16,8 19 19,2 13 6,6 17-6,8 10-11,-2 8 4,9 6-2,-2 12 9,0 8 4,-2 11 34,1 13 38,-5 11 11,0 11 20,-2 12-35,-2 74-3,-14 38-3,-7 16-6,0-115-36,5-50-11,3 9 8,-3 108-13,5-126-8,0-6 0,4 26-13,1-24-88,4-33-2,9-32 49,61-196-447</inkml:trace>
  <inkml:trace contextRef="#ctx0" brushRef="#br0" timeOffset="100152.7284">4854 10284 1167,'6'3'204,"7"1"-198,15 0 5,12-3-10,14-6 8,3-9-2,5-6-7,3-5 10,-9 2-1,-10 8 9,-12 5 0,-11 10-9,-12 6-7,-4 8-2,-5 8-15,-9 13 15,-6 7 35,-2 9 1,-1-1 9,5 5-9,2-3-11,3 1-5,0-2-14,0-6 6,0-4-3,-2-10 0,-2-9-3,1-9 12,-4-7 13,-11-8-7,-7-4-24,-11-10-37,0-13-112,2-11-85,8-8 14,10-3 131,11 4 56,7 13 24,11 7 9,0 10 2,8 2 19,5 2 21,6 3 12,4 3-3,-2 6-18,0 2-21,-7 6-7,-3 1-5,-10 4-25,-10 4-95,-8 3 61,-16 8 59,-11 8 8,-8 7-8,3-3 1,11-5 0,16-9 12,11-13-12,8-5-1,9-4 66,3 1 19,11-2-11,7-2-28,4-6-20,-2-1-7,-2 0-4,-10-3-9,-8 1-6,-5 5-6,-8-2-31,-9-3-209,-44-40-274</inkml:trace>
  <inkml:trace contextRef="#ctx0" brushRef="#br0" timeOffset="100766.7635">4835 10406 464,'-12'-3'169,"5"4"4,-6-1-85,4 7-64,8 14-16,2 13 55,4 16 33,1 19 39,2 11-24,8 61-3,-8 16-26,-6-111-22,0-6-18,0 41-15,-2-8-3,0-9-4,-1-3-2,2-10-11,3-15-7,3-15-21,6-12 15,8-12 6,14-19 56,17-15-56,15-22-45,2-13-168,1 1 45,-12 0 129,-13 12 39,-11 11 3,-10 11 8,-7 11-10,-8 12 34,-5 6 74,-5 6 29,-2 4-1,0-2-40,-4 2-17,-6-2-26,-11 6-47,-10 4-6,-10 5 1,-2 4-2,0-6-72,10-3-8,8-10 5,10-4 50,6-4 19,6 4 6,5 0 0,1 4-1,1 0-26,2-3-11,0 6-19,5 5 38,7 8 19,5 13 1,10 2 37,6-1 17,1-2 19,5-5-11,0-2 4,-1-7-35,-4 0-16,-1-7-7,-4-1 0,0-3-9,-2-6-3,5-4-97,2-5-88,1-6-91,0-7-241,34-56-175</inkml:trace>
  <inkml:trace contextRef="#ctx0" brushRef="#br0" timeOffset="101067.7807">5723 10561 1120,'0'3'294,"1"-3"-195,-1 1-99,6 4-6,5 4 6,12-1 43,11 2 22,19-2 4,52-16-12,22-14-30,-91 12-9,-1 4-11,30-8 5,-3 1-10,-10 6-2,-10-2-57,-13 5-82,-11 3-43,-15-6-28,-47-37-586</inkml:trace>
  <inkml:trace contextRef="#ctx0" brushRef="#br0" timeOffset="101352.797">5975 10106 670,'-2'0'634,"2"3"-598,0 4-36,0 12-14,0 15-5,0 11 19,-3 18 3,-3 15 34,-2 16 25,-12 73 50,-1 45-44,10-2-38,10-100-11,1-71 8,3-6-9,2-5-18,3 24 9,6-17-18,-1-18 20,8-17 4,7-22-15,13-25-26,8-24-256,98-254-308</inkml:trace>
  <inkml:trace contextRef="#ctx0" brushRef="#br0" timeOffset="101706.8173">6319 10081 1125,'0'0'215,"-3"3"-115,-4 7-89,-7 12-10,-3 12 1,-10 15 4,-2 6 0,-2 3-5,2-4 0,8-9-1,1-8-18,11-18-25,5-6-7,7-10-14,1 1 14,0 2 50,1 4 6,1 5-4,-2 9-2,4 7 1,-1 8 8,-1 9 37,0 8 22,1 7-4,5 0 29,2-2-13,4-7-19,5-14-13,2-5-6,5-8-12,3-9-13,2-6-1,1-8-16,-5-3-75,-5-1-192,21 0-324</inkml:trace>
  <inkml:trace contextRef="#ctx0" brushRef="#br0" timeOffset="102337.8534">6928 10236 966,'0'0'210,"0"0"-45,0 0-119,3 3-37,15 2 8,12 0 97,21 6 12,16-5-51,59 1-35,10-11-20,-96 0-19,-8 2 7,30-7-8,-15 1-27,-16 1-87,-12 0-80,-12 1 10,-24-36-181</inkml:trace>
  <inkml:trace contextRef="#ctx0" brushRef="#br0" timeOffset="102569.8666">7291 10005 1008,'-2'0'262,"2"4"-209,0 5-53,0 14 0,0 7 19,-6 9 34,-3 12 4,-6 0-15,-9 2-18,-2 0-14,-10-1-2,-8-4 2,-2 1-10,-2-4-48,2-6-53,12-15-29,10-16-44,10-16-20,9-87-436</inkml:trace>
  <inkml:trace contextRef="#ctx0" brushRef="#br0" timeOffset="102765.8778">7019 10291 208,'2'4'583,"4"5"-539,3 13-13,1 15 40,5 16-11,-3 16 103,-6 11-47,-5 65-34,-8 14-16,4-110-25,-1-2-17,-1 42-9,0-18-8,2-17 8,-1-24-15,4-17-17,1-10 3,2-17 14,0-14-312,7-152-517</inkml:trace>
  <inkml:trace contextRef="#ctx0" brushRef="#br0" timeOffset="103132.8988">7141 10428 994,'2'-2'228,"5"1"-195,14-6 0,9-1-11,10-6-5,4-5 2,-1-1-7,-6-2 3,-7 1 15,-9 6 6,-11 7-30,-6 4-6,-5 10-48,-3 10 26,-1 14 22,-3 18 30,-10 20 6,-3 12-15,4 13-3,-1 54 4,20 10-7,5-2-1,-7-117-5,0-4 9,-4 0-11,1 28 8,0-8-9,0-13 0,1-15-5,1-12 5,1-10 3,0-4 12,-2-4 8,-4-6-29,-4-13-116,-2-12-104,-2-20-55,-25-142-229</inkml:trace>
  <inkml:trace contextRef="#ctx0" brushRef="#br0" timeOffset="103890.9422">7203 10618 304,'0'-18'257,"1"5"-64,2-15-50,0 11-17,2 9-27,3 6-50,3 2-4,5 3-31,2 7-14,-3 1-10,0 6 9,-7-3-13,-2 8-16,-5-1 21,-4 3-7,-3 5-35,-7 0-5,-10 1-40,-4-1 54,-4-1 30,1-7 5,7-2 7,6-10 0,9-6 9,5 0 22,6-6 3,2 3-34,1-1 0,6-1 6,6 2 37,6-2 7,-1 4-19,1 4-31,-10 4 0,-7-1-12,-4 1-15,-3 2 27,-9 2 2,-6 3 50,-13 6-11,-8 9-22,-3-2-7,7-5-11,12-10 0,11-9-1,12-4-15,6-2-22,8 2 37,9 0 0,7 1 23,6 2-11,0 1 0,-3 4-12,-8-1 5,-6 1-5,-11 2-18,-7-2-15,-11 2 33,-8 3 12,-16 1 18,-18 10-18,-16 5-10,-11 2-2,-48 18 0,86-35 0,-39 10 0,9-5 3,14-9-1,17-9 7,16-3 63,16-3 24,8 3-42,11-7-53,8 0 36,12-5-4,14 1 18,9 0 3,2 0-15,3 3 11,5 4-8,2 3-2,1 2 7,6 3-14,1 2-12,1-2-2,1 2-5,-4 0-8,-7 0-6,-8-4 1,-15 0-3,-11-2-10,-15 2-58,-9-4-26,-6 0-20,-6-6-82,2-70-462</inkml:trace>
  <inkml:trace contextRef="#ctx0" brushRef="#br0" timeOffset="104333.9675">8099 10067 989,'-1'-7'465,"2"2"-454,4-1-11,4 7-153,12-1 127,7-1 26,9 1 14,12 0-13,8 1 11,3 2 1,-1 1 22,-11 4-20,-16 2-15,-12 2-12,-12 2-21,-10 0-1,-12 6 19,-19 2 15,-17 15 0,-18 1-33,-55 33-37,86-53 38,-30 18 27,22-13 5,21-9 1,20-9-1,10-4-53,3 3 53,10 3 83,5 2 41,7-1-20,4-2-32,-1-2-30,-1-4-30,-5-2 16,-1-6-8,-6-4-5,-6-4-15,-4-7-33,-9-6-159,-12-7-149,-57-62-348</inkml:trace>
  <inkml:trace contextRef="#ctx0" brushRef="#br0" timeOffset="104753.9916">8047 10116 660,'-3'8'120,"-3"7"-75,-7 11 28,-1 9 17,-2 7 15,-2 9 9,1 0-33,0 4-9,2-3-40,9-7-8,6-6-18,10-7-5,8-5 7,13-6 3,13-12 56,18-7 16,10-10-40,53-16-10,-81 15-22,38-9-1,-12 6-8,-15 2-2,-18 7-12,-17 3-48,-13 0-50,-23 6-46,-20 5 101,-24 9-158,-75 35-48,-46 39 97,3 17 89,145-85 75,16-14 48,12-2 23,-8 15-65,23-9 49,13-2 64,5-1 59,13-9 32,6-6-45,8-7-64,5-7-59,5-4-26,1-5 5,0-3-21,-10 1-79,-10-1-166,4-31-331</inkml:trace>
  <inkml:trace contextRef="#ctx0" brushRef="#br0" timeOffset="105100.0113">8220 10838 931,'3'6'307,"-1"9"-283,5 17 5,5 17 28,1 15 36,2 3-29,-1-2-19,-1-5-21,-1-5-10,-6-6 1,-3-7-8,-4-13-7,-8-7 2,-17-6 1,-14-5-3,-18-3-131,-12-8-103,-6-12-72,7-17 41,18-10 199,18-5 66,16 4 153,14 14-26,6 8 25,10 7-37,2-2 8,10 2 33,10-3-24,2 6-31,12-1-47,3-7-30,8 0-24,10-9-29,7-8-194,121-109-455</inkml:trace>
  <inkml:trace contextRef="#ctx0" brushRef="#br0" timeOffset="105714.0465">9272 10028 1629,'-2'0'201,"0"4"-178,-6 6-23,-5 17-12,-14 13 12,-14 15 10,-8 2-4,-3 6-4,4-8-2,9-9-44,10-11-31,15-13-29,7-5-44,8-10-20,10-6-65,7-1 233,12-4 16,5-3 1,6 0-16,-7 0 8,-4 6-9,-11 9 0,-10 2-32,-13 8 32,-10 8 3,-14 6 50,-8 10-28,-7 1 1,0-3-17,11-7-8,15-11-1,7-11-10,10-5-14,6 1-23,6 0 47,7 4 24,4 7 8,8-3-5,2 1-11,-1 2 1,-3 0-16,-5-6 2,-11 3-3,-12 3-65,-10 4 37,-17 11 20,-17 16 8,-15 5-11,-15 5 10,-2 0-8,11-11 4,16-11 5,18-18 16,17-5 17,12-12 59,6-2-29,6-2-24,12-4 61,8-5 5,13-4-39,11-6-39,5-3-13,0 1-2,1-3-12,-6-3-54,1-4-133,73-87-319</inkml:trace>
  <inkml:trace contextRef="#ctx0" brushRef="#br0" timeOffset="105912.0578">9445 10490 363,'17'-13'940,"6"0"-829,29-11-83,6 4-13,9 3-12,-7 1-3,-13 2-33,-10 7-27,-7 2-1,-6 3-40,-3 2-80,-9 6-25,-38 33-143</inkml:trace>
  <inkml:trace contextRef="#ctx0" brushRef="#br0" timeOffset="106109.0691">9245 10728 719,'13'7'144,"7"0"-63,21 0 105,15-1 30,5 0-60,12-2-64,-3-10-43,-1 1-23,-6-3-16,-8-6 1,-8-3-11,-7-5-26,-12-6-91,-9-5-210,-19-91-732</inkml:trace>
  <inkml:trace contextRef="#ctx0" brushRef="#br0" timeOffset="106324.0814">9520 10077 183,'4'16'1029,"2"7"-944,10 32-61,7 20 3,14 72-12,4 25-6,-6 28-3,-17-62 3,-6-13 0,0-23-7,0 10 7,-7-73-9,3-11-18,-1-9-142,10 14-92,39-45 10</inkml:trace>
  <inkml:trace contextRef="#ctx0" brushRef="#br0" timeOffset="106536.0935">9806 11015 954,'-18'-1'222,"-6"1"-110,-18 7-41,-8 7 16,5 6 42,0 2-29,8 5-31,3 3-19,0 2-8,6-2-21,5-6-3,9-10-17,8-6 11,5-8-4,2-7-8,3-6-14,7-16-436,47-161-434</inkml:trace>
  <inkml:trace contextRef="#ctx0" brushRef="#br0" timeOffset="106732.1047">9971 9855 784,'0'-6'1020,"0"5"-873,0-9-147,0 11-112,0 8-73,0-2 116,0 2 56,-1 6 12,1 2-31,0 9-110,-1 1-149,-13 50-339</inkml:trace>
  <inkml:trace contextRef="#ctx0" brushRef="#br0" timeOffset="109236.2479">10855 10061 1074,'0'-1'167,"0"1"-67,-3 0-100,3 5 0,3 5-9,-3 5 9,0 11 1,0 9 15,0 14 1,0 14 11,-7 10 16,-1 16-5,-17 63 4,-10 30-10,7 5-7,24-138-11,4-16-6,1-7-9,7 20 0,7-18 5,8-11 43,11-8 40,17-7-26,8-7-8,8-12-24,1-2-3,-4-9-3,-11-4-6,-9 2-5,-11 1-5,-11 10 2,-6 8-10,-9 8 0,0 5-1,4 2 0,8 0-7,4 0 8,18-4-156,7-7-192,86-53-393</inkml:trace>
  <inkml:trace contextRef="#ctx0" brushRef="#br0" timeOffset="109867.284">11704 10542 1003,'5'-8'157,"-1"6"-55,5-8-67,-2 8-7,1 2 46,5 0 11,10 0-5,21 2-17,14-2 0,65 0-9,29-10-6,-4-6-20,-111 13 2,-12 3-13,-5-3-16,14 3 8,-18 0 2,-10-1-11,-7 1 18,-1 0 15,2 0 22,0-2-2,0-4-4,3-5-33,0-5-15,0-12-1,2-2 1,-5-3 0,-6-5-1,-5-7-34,-7-7 8,-12-3-8,-7-6 20,-10 3 8,-3 4 12,-2 8 0,6 8 3,7 9 2,15 7 8,14 12 8,8 6-27,8 6-50,11 9 44,15 12 6,13 15 11,14 8-11,-3 7 9,-2 4-8,-8 3 0,-6-2 5,-7-3 0,-6 0-6,-7-3 0,-3-2-7,-2 3 6,-8 1-11,1-2 6,-12 0-32,-6-3 19,-6-5 14,-11-4 5,-14 6 11,-13-5-4,-7 0-1,0-4 5,12-13-11,18-7-5,21-17-13,14-13-162,69-93-492</inkml:trace>
  <inkml:trace contextRef="#ctx0" brushRef="#br0" timeOffset="110452.3175">12996 10310 1130,'-3'2'210,"1"1"-177,-1 14-22,2 6-10,-2 13 10,-1 13 1,4 10 1,4 6 14,3 3-13,7-4 7,1-11 3,5-15-24,4-10 48,3-22-9,10-17 9,13-24-6,12-28-19,55-64-14,14-36-8,2-17-1,-56 70-14,-45 65-1,-8 7 9,-3 7 6,22-27 0,-10 23 0,-2 18-6,2 13-9,1 18 14,2 19-11,1 12 10,-1 13-4,-6 8 6,-5 1-1,-10 0 1,-7-7 33,-11-7 6,-9-2 3,-11-9 17,-11-8-10,-11-6 4,-7-8-2,-3-14-14,-3-12-4,0-14-3,1-9-13,1-13-16,0-10 13,-1-12-14,-4-10 1,-3-6-1,9 5-20,10 11 20,13 18-9,18 23 8,8 11 0,3 24-65,-2 15-11,-1 22 56,-7 20-37,-2 12-116,-3 0-110,-34 103-255</inkml:trace>
  <inkml:trace contextRef="#ctx0" brushRef="#br0" timeOffset="111047.3515">10677 11051 530,'-10'-13'87,"-1"3"-46,-4-7-29,-1 12-12,4 3 2,5 2-1,4 0-1,3 2-3,3 2-33,0 4 36,5 2 56,-4 2 4,0-1 9,1-3 10,-4-4-13,1-1-1,-2 2-20,4 1-14,0 2 13,2 1 4,-3 3-8,2 4-14,-3 0 7,2 1 7,-2-5-17,5 2 2,-4-8-7,-2-3-16,2 0 11,-1-6-12,5-4-1,7-10-15,8-15-283,35-129-429</inkml:trace>
  <inkml:trace contextRef="#ctx0" brushRef="#br0" timeOffset="111406.372">10575 9759 156,'-2'-5'719,"2"2"-513,-3-7-105,0 10-101,0 3-2,-2 2 2,-4 3 13,-5 8-13,-6 15-4,-4 21-8,-4 20 10,-20 77-4,-7 47 6,1 30 6,17-52 20,3 26 61,17 8-3,15-70-45,16-25-32,29-6-7,-6-66-105,16-5-78,210 80-67</inkml:trace>
  <inkml:trace contextRef="#ctx0" brushRef="#br0" timeOffset="112134.4137">14585 9663 472,'3'3'210,"0"2"-162,4 9-31,1 3-5,-2 13 30,-1 9 73,1 20-23,1 19-1,3 63-17,3 35 20,-16 5-26,-9-67-37,-3-6 1,-4-8-19,6-55-1,-2-2 5,-8 0-5,-26 38 13,-17-3-25,-11-13-58,1-12-217,-63 8-288</inkml:trace>
  <inkml:trace contextRef="#ctx0" brushRef="#br0" timeOffset="116400.6577">25100 1525 381,'-2'0'244,"-1"0"-160,0 0-7,3 2-37,-3 0-22,3 0-18,-1 3-9,1 6 9,-3 11 21,3 4-3,3 6 8,-2 4 4,2-1-6,-3 2-6,2 0 0,-2 2 28,-2 1 7,-1 7-8,-1 8-11,0 8 20,-1 9-15,-1 9-19,-1 0-7,-4 2-5,3 2 4,-3-8-3,-1 2-8,2-6-1,0 1 0,3 3 0,0 7-2,1 7 8,-4 62 2,9-100 4,-5 50 9,-1 0-12,1-8-3,-6 61 12,4-102-17,-3 51 14,-2-6-15,-3-7 1,2 1 8,-4-2-4,2 2-5,5 4 0,0 61 0,8 14 0,8 1-11,-2-130 9,0 1 1,0-2 2,1 40 6,0 1-7,-2-6 2,-4 1-1,-2-1 8,0-3 3,-4-3-2,2-7-9,1 1 2,4-3-3,2-4-1,2 4-8,4 1 4,0 2 5,2 1 0,1 0 1,-4-2 10,-2 2-11,-4-2 1,-4-6 7,2-9-7,-5-2 7,3-8-1,-2 0-6,3 5 0,-1-3 5,1 3 3,0 1-8,1-3-1,-1 1 0,1-2 1,-1-3 6,0-2-5,-4-1 4,4-2-6,0 0-7,2-3 7,-1 1 0,2 1 1,0 1 4,2 5-4,-2-3-2,0 7 1,-2-3-1,-1 3 1,0-1 6,0-2-5,2-2 0,-1 1 0,-1-3 8,-1 1-3,4 2-5,-2 2 5,-1 2 6,1 2 7,-2 5 8,-2 6 0,0 0-6,0-2-7,-2-3-2,2-2 3,-2-3-15,-2-2 6,4-5 0,3-5 3,0-2-8,1-5-1,2-5 1,-1-3 5,1-6-5,0-7 7,-1-3-2,2-2-6,-1 0 0,1-2-13,1 1-26,-2-7 4,6-13-83,8-14-185,34-131-235</inkml:trace>
  <inkml:trace contextRef="#ctx0" brushRef="#br0" timeOffset="117968.7474">25221 1302 79,'0'0'69,"0"0"-4,0 0 22,2 0 43,-2-4 23,0 0-28,-2-4-58,2-2 13,-2 2-7,1 0-22,-1 2 9,1 2 9,1 4-43,0 3-26,1 0-32,-1 7 13,-1 4 13,1 8 6,0 1 0,0 2 2,0 1 5,0-3-6,0-2 0,-2 2 0,1 3 14,-1 4 6,-3 6 6,0 8-9,2 8 0,-3 5-5,0 2 7,0-2-7,0-7-1,2-4-3,2-6-3,1-9-5,-1 0 8,-1 0 2,2 3-2,-3 1 0,0 2 0,-3 6 6,-2 4-3,1 2 7,-2 2-4,-2-4-9,-2 0-4,3-6 8,0-5-9,2-2 8,-4-5 0,5-6-3,1 0 5,-1-8-11,1 1 2,1-6-1,1 0 5,2 1-5,0 0 0,0-2-1,2 5 1,-1-3 0,1 0 0,-2 5 5,0-2-6,2 2-1,-1 1 1,2 2 0,-1 1 0,-1-2 1,1 0-1,-1 1 1,-1 2 0,-2 5-1,1 4 1,1 5 0,-1 5-1,4 6 0,0 9 1,4 4-1,-1-2 1,0-1 0,3-12-1,-3-6 0,-1 2 1,-1-6-1,-1-3 1,0 2 1,-1 1-2,-1-2 1,0 2-1,-2-3 0,2 1-46,-2 0-109,-6-6-89,-30 5-266</inkml:trace>
  <inkml:trace contextRef="#ctx0" brushRef="#br0" timeOffset="119058.8097">23371 324 854,'0'-10'193,"0"2"-17,-2-6-62,2 6-21,-1 0-11,-2 2 4,1 0-5,1 3-5,-2-1-10,2 2-27,-1-2-25,1 8-14,1-4-20,-2 4-100,-2 7-133,-7 14 56,-8 13-64,-39 103-192</inkml:trace>
  <inkml:trace contextRef="#ctx0" brushRef="#br0" timeOffset="119239.8201">23226 1069 46,'0'5'96,"0"3"71,0 10-29,0 7-24,-1 3-54,1 5-5,-3 5-26,1 6 22,-2 9-18,2 6-17,-4 4-2,-1 8-14,-2 0-71,-10 87-196</inkml:trace>
  <inkml:trace contextRef="#ctx0" brushRef="#br0" timeOffset="119396.8291">23198 2206 229,'7'12'167,"-2"6"-52,4 16-49,-3 7 9,-2 7-33,-4 5-16,-3 5-10,-7 7-16,-1 11-99,-24 118-87</inkml:trace>
  <inkml:trace contextRef="#ctx0" brushRef="#br0" timeOffset="119582.8397">23177 3614 514,'1'17'123,"1"5"-13,1 20-58,-2 6-1,1 7-9,-4 4-21,-2 3-1,-3 1-13,-4-4-7,-3 2-28,-2 1-128,-21 114-132</inkml:trace>
  <inkml:trace contextRef="#ctx0" brushRef="#br0" timeOffset="119788.8515">23219 5294 775,'-7'18'183,"-7"7"42,-7 27-124,-4 9-73,4 11-28,9 1-46,7-5-88,10-3 43,2-4 38,7-1 2,-1 3 42,-2 0 0,-8 5-1,-10 1-19,-8 14-152,-56 160-95</inkml:trace>
  <inkml:trace contextRef="#ctx0" brushRef="#br0" timeOffset="119991.8631">22973 7222 891,'-2'12'193,"0"5"-16,1 16-81,-2 7-31,0 7-35,-6 6-15,0 7-3,-3 6-2,-1 6-10,2 0-39,2-6-45,7-10-66,7-13-39,4-19 12,3-17 8,42-65-325</inkml:trace>
  <inkml:trace contextRef="#ctx0" brushRef="#br0" timeOffset="120589.8973">25290 4879 120,'-10'-16'0</inkml:trace>
  <inkml:trace contextRef="#ctx0" brushRef="#br0" timeOffset="120679.9025">25240 4771 234,'-3'0'0,"-3"5"-92</inkml:trace>
  <inkml:trace contextRef="#ctx0" brushRef="#br0" timeOffset="121775.9652">24913 5033 219,'0'-3'220,"0"3"-55,0 0-67,0 0-35,2 0 6,0 0-9,-2 0 4,3 0-1,-3 0 12,0 0 8,0 0-10,0 0-23,1 0-25,-1 0-25,2 3-31,9-2-22,2 2-8,11 4-71,9 0-27,3-1-14,-1 0 2,-2-2 33,-9-1 26,-2 1 35,-10-1 40,-6 1-14,-3-3 51,-2 2 9,2-3 43,-3 0 17,0-3-4,3 6 16,0-3 4,4 0 11,0 0 14,-1 1-25,2 2-17,0-3-8,1 1 0,-2-1-12,4 2-24,0 1-8,7-2-16,2 3-51,11 0-87,96-4-172</inkml:trace>
  <inkml:trace contextRef="#ctx0" brushRef="#br0" timeOffset="121988.9773">26056 5067 363,'0'0'163,"0"0"-91,1 0-28,5 3 11,8-3 17,2 0 14,7 0-4,7-3-32,6-4-23,3 2-8,4-5-9,-1 5-10,-5-1 0,-4 5 0,-8 2-36,-1 6-122,0 5-59,58 25-261</inkml:trace>
  <inkml:trace contextRef="#ctx0" brushRef="#br0" timeOffset="122154.9868">27052 5167 759,'0'0'291,"1"-3"-166,2-1-80,1 1-23,7-3-22,1 0-7,10-4-29,-1 4 7,6-4-73,-7 3-96,17-5-165</inkml:trace>
  <inkml:trace contextRef="#ctx0" brushRef="#br0" timeOffset="122581.0112">25253 5115 556,'-4'0'48,"1"0"-48,0 4-105,3-1 36,2 0 23,4 1 46,3-4 57,4 0 19,4 0 20,6 0 11,5-3-50,8-1-33,11 3-24,7-1-21,147-2-213</inkml:trace>
  <inkml:trace contextRef="#ctx0" brushRef="#br0" timeOffset="123091.0404">26702 5167 961,'3'-6'222,"1"4"-132,12-4-75,2 2-15,15 0-38,8-1-47,-1 2 2,3 3 5,-4 0 30,0 3 14,-3-3 14,0 1 11,-1-1 3,-4-1 6,-2-2 0,-8 0 1,-1-2 6,2 1-7,7 0-1,6 4 1,7 0 0,2 4-1,1 0 1,-9 1 0,-7-2 2,-9 1 8,-9 2 8,-6-4 21,-2-2 45,8 0-12,10-2-33,9-5-21,10 1-9,7 1-3,-5-3-5,-5 5-1,-16 0-1,-7 0 0,-9-1 1,-2 4 0,-3 0 0,6 4-5,9-1 5,12 0 1,10-2 8,2-1-9,8 0 0,-6-1 0,-7-2 0,-10 0 1,-13 3-1,-11-4-34,-10 2-77,-10 2-9,-13 0-74,-105 13-146</inkml:trace>
  <inkml:trace contextRef="#ctx0" brushRef="#br0" timeOffset="123683.0742">26325 5480 826,'7'-4'147,"4"1"-89,11-1-40,7 2 0,2 5 18,-3 6-7,0 2-10,-2 7 2,-5 9 0,0 5 33,-8 6-1,-6 2-16,-7 5-5,-7 1 16,-3 1-3,-5-1-24,0-5-6,1 1-5,1-9 2,4-5-11,3-5 5,1-7-5,4-9 0,-1-6 17,4-2 23,-2-6 56,1-11-11,5-16-68,6-18-9,14-17 0,10-7-9,10-6 0,12 9-1,3 8-5,-1 10 6,-8 13-8,-7 14-49,-12 12-82,-8 9-67,-8 10-128,2 30-239</inkml:trace>
  <inkml:trace contextRef="#ctx0" brushRef="#br0" timeOffset="123940.0889">26916 6012 660,'1'8'112,"7"1"-67,2 8-19,3-2 32,1-5 86,2-14 36,4-12-9,0-10-72,4-10-55,3-9-11,-6-4 13,-6 5 28,-10 5 47,-8 10-52,-2 9-39,1 10-18,-1 8-12,-1 4-57,-6 8-57,-4 12-12,-10 11-105,-36 88-247</inkml:trace>
  <inkml:trace contextRef="#ctx0" brushRef="#br0" timeOffset="125373.1709">28081 5412 586,'0'0'213,"0"-4"-67,-2 1-41,0 0-24,-2 3-47,1 0-7,-7 6-26,-3 10 8,-14 11-8,-8 17 9,-9 11-2,-4 9-2,-6 3-5,1 5 13,-3-3-2,1-8-3,6-3-8,3-9 10,5-2-5,-4-1-5,-1 2 0,-3 4 8,-9 5-8,-3 8 5,-12-3-6,-3-3 0,4-4 1,3-10-1,12-1 1,8-2 0,9-5-1,6-3 1,1-2 1,1-4-1,-2 2-1,-3 2 6,-3 1-6,-8-1 0,-8 4 0,-7 5 0,-9 6 6,-3-3 0,5 3-5,11-6-1,17-6 0,14-4 0,11-7-12,6-6 10,3 1 2,0-5 0,-6 5 0,4 3 1,-13 1 1,-7 9 5,-12 4 4,-15 6-10,0-3-1,-1-3 8,12-5-8,10-8 7,9-4-6,4-6 0,2-1 0,1-4 11,-1 2 3,-1 2-4,1 1-11,-6 1 8,-6 8-8,-8 1 8,-6 8-3,-3-4-4,8-1-1,10-4 8,6-9-7,8 3 0,1-7 0,4 2 7,2 1-1,4-5-1,1 1 0,2-5-5,-1 6 0,-1 3 0,-2 1 0,1 6 0,-4 0 0,3-6 5,0 2-5,2-4 1,-2-1-1,2-3 0,2 2 0,1-8 1,0 1 5,0 2 8,-1 1 9,-5 2 0,2 5-7,-1-4-8,-2 1 1,3-1-8,-1 0-1,0 0 1,-2 0 10,-4 3-2,1-2 7,4-5 1,3 0 0,1-3-17,4 2 0,-2 2 0,-4 5-1,-1 2 1,2-2 5,-1 3-5,5-5-1,-4-4 0,6-4 1,0 0-1,0 0 0,3-2-44,0 0-50,0 0-26,8-4 9,19-8-141,131-83-272</inkml:trace>
  <inkml:trace contextRef="#ctx0" brushRef="#br0" timeOffset="126212.2189">27647 5253 534,'0'0'198,"0"0"-104,0-3-46,1 3-1,-2-1 76,1 1 60,0 0-12,-2-2-42,2 2-15,-1-2-36,-2 2-29,0 2-29,1-2-20,1 2-17,-2 6-9,-3 10 26,-5 12 1,-8 18 0,-2 19 5,-1 8-4,-1 3 7,3-7-9,6-9 0,5-9-9,3-8 9,4-4 11,3-7-9,0-9 13,3-7-15,-1-9 1,1-1 4,-2-6-4,-2-2-1,2-2-31,-2-2-78,6 0-71,12-15-365</inkml:trace>
  <inkml:trace contextRef="#ctx0" brushRef="#br0" timeOffset="127004.2642">27795 6422 682,'0'-7'496,"0"0"-349,5-5-56,3 5-73,11-2-17,9-1 10,7 0-10,11 1 7,3 3-3,-5 8-5,-9 8-12,-12 6 3,-10 6 1,-8 8 7,-7 8 1,-7 11 13,-4 13 22,-11 5-5,0 4 0,-6 1-15,2-5 1,0-4 16,1-10-13,3-8-5,2-13 2,3-13 1,2-5 19,1-14 18,0 0 0,-2-14-15,3-4-23,0-9-16,11-14-15,1-1-1,10-7-4,10 6-8,1 2-4,6 12 8,-3 6 24,1 12-6,-1 3 5,3 1-1,4 5 1,2 2 0,1 0 0,1 6-7,-7 1-1,-1 4-1,-9 3-4,-4 3 7,-1 5 7,-3-1 1,-1 5 1,-3 2 5,0 4-5,1 2 7,-1 3-9,0-4-138,0 1-185,8 18-249</inkml:trace>
  <inkml:trace contextRef="#ctx0" brushRef="#br0" timeOffset="127214.2762">28378 7038 1024,'0'2'246,"0"-1"-228,0 11-18,-1-2 0,-1 11 29,-3-3 30,-1 9-23,-3 3-12,-3 1-2,2 1-11,-1-3-5,4-6-6,1-8-8,3-6-67,0-2-62,0-14 22,-18-57-547</inkml:trace>
  <inkml:trace contextRef="#ctx0" brushRef="#br0" timeOffset="128578.3542">25580 1164 298,'-4'0'543,"3"0"-440,-2 2-103,1 11-15,1 2 13,-2 5 1,6-3 0,1 5 0,3-3 1,1 7 0,-1 7-1,4 12 2,6 12 6,0 16 9,20 58-1,11 27 5,27-4-8,-41-108 1,4 4 1,3-5-7,82 94-1,15-9 0,23-8 5,-46-46 29,0 1 8,-8 5-3,-6 10 3,-2 5-16,-6 10-10,1 12-10,-10 17-6,-47-88 2,-5-3-7,1 1 6,29 46-6,-8-1 0,-5-2 7,-4-1-2,-4-5-6,2-4 1,-2-5 5,2-3-5,0-5 5,2-3 0,0-2 0,-1-3 0,-5-2-5,-1 1 8,-4-2 0,-6-1 3,-4-3-4,-10 1-8,0-3 1,-6-1 0,-2-9 0,0-7-1,0-3 1,1-3 0,-1 0 1,6 4-1,-3 2 0,2 0 0,-2-2 5,-1-5-6,-3-5 1,1-2 0,-2-4-1,3-2 2,3-1-1,-6-4 0,2-1 5,-3-3 2,-3-3 4,0-1 15,-4-8-17,-5-14-10,-12-6-169,-18-14-160,-133-111-518</inkml:trace>
  <inkml:trace contextRef="#ctx0" brushRef="#br0" timeOffset="129081.383">27393 3685 740,'-7'-9'221,"2"3"-64,-5-5-61,1 5-67,-2 6-20,-5 4-8,0 6-1,-7 9 0,-1 14-1,-3 8-6,-1 11 7,1 15 0,-4 11 6,-4 6 5,0 4-10,-1-2 10,5 1-10,7-4 0,4-4 0,7 0-1,3-3 1,4 0 1,-2-4-1,6-11 11,-2-19-10,4-16-2,0-14-21,0-8-47,0-6 29,0-10-90,-2-80-639</inkml:trace>
  <inkml:trace contextRef="#ctx0" brushRef="#br0" timeOffset="129781.423">26110 3337 689,'4'-8'189,"4"4"-118,8-2-52,2-1-17,8 7-1,-4 0 10,-4 0-11,-5 3-6,-4 4-6,-3 2 12,-2 10 20,-4 11-5,-6 14 1,-4 14 2,-10 17 0,-10 8 2,-4 7 1,-6 1-12,-1-6 1,1-9-8,6-17 10,2-16-5,8-15 4,7-16-1,3-7 11,2-9-4,0-3 5,1-6 1,2-10-5,3-12-11,3-7-7,3-13-7,3-5 7,3-2-1,-3 7 1,0 11 0,1 13 12,0 17 2,3 6-7,6 5-7,13 0 0,8 0 0,7 2 1,5 5-1,-6 2-1,-6 4 1,-7 4-1,-1 7 1,-7-1 6,-4 6 11,-4 7 22,-3-2 13,-5 5-25,-3-1-9,0-3-9,-7-2 0,0-2 2,1 1-11,-7-3-8,0 1-82,-3-3-132,-43 3-254</inkml:trace>
  <inkml:trace contextRef="#ctx0" brushRef="#br0" timeOffset="130118.4423">26520 3864 849,'5'0'147,"1"3"-116,7 5-20,-2 2-11,-4-3 1,-1 1 29,-5-2 24,-2 0-22,-2 1-14,-7 5 6,-10 7 1,-7 7-5,-10 7-20,-3-1-114,4-4-8,10-7 31,10-6 40,9-8 28,6-1 13,2-3-2,3 7 12,4-4 0,9 0 81,7 1 44,9 0-31,10-7-34,4-6-33,2 2-9,2 0-18,-2 0-18,44-10-234</inkml:trace>
  <inkml:trace contextRef="#ctx0" brushRef="#br0" timeOffset="131289.5093">28038 5170 339,'0'7'99,"-2"5"-68,2 7 29,0 7 23,0 1-7,2 2-17,0-4-2,3-1 4,-1-6-49,4-2-12,1-5 0,-2-5 29,-2-5 74,-2-3 38,7-11-21,4-6-69,5-12-33,0-9-3,-4-1 0,-3-3-6,-9 7 0,-3 7 5,-3 11-4,0 6 32,-1 11-37,4 6-5,-1 10-30,-3 9 23,0 19 7,-5 6 7,3 7-1,1-4-6,3-13-1,5-12-5,1-12 5,0-11 1,7-5 18,0-12 9,9-9-6,7-15-12,0-9 1,-8-3 1,-8 1-2,-10 7 4,-5 8 14,-4 13 30,0 13-25,-3 10-32,-8 10 0,-8 10 1,-9 11 0,0 4 0,6-2-1,12-6-2,9-10-16,9-9-7,2-9 4,2 1 19,1-5 2,7-6 0,6-4-7,11-9-43,4-4-52,-6 2-139,18-11-230</inkml:trace>
  <inkml:trace contextRef="#ctx0" brushRef="#br0" timeOffset="131754.5359">29391 4519 819,'0'-1'234,"0"1"-126,0 4-108,2 11-18,-2 18 16,0 19 2,-2 21 51,-4 18 15,-5 11 3,-11 61-35,-12 8 1,-5-4-19,5-48-2,1-5-5,15-69 18,9-8-12,-1-7-3,-7 26-12,9-17-18,3-19-44,5-12-29,0-14 76,7-20-111,35-129-401</inkml:trace>
  <inkml:trace contextRef="#ctx0" brushRef="#br0" timeOffset="132084.5548">29373 4500 1127,'9'-4'189,"9"4"-137,18 0-38,20 4-7,56 4-1,22-1-5,8-1 1,-57-2-1,-53-1 7,-9 3-7,-11 3-1,17 5-6,-23 9 6,-11 9 9,-12 9 25,-9 11-8,-20 7-10,-12-3 26,-10-2-6,-5-10 2,0-9-10,9-12-4,9-7-1,15-8-10,14-4-1,13-2-12,5-2 0,3-2-124,-2 0-212,0-23-305</inkml:trace>
  <inkml:trace contextRef="#ctx0" brushRef="#br0" timeOffset="141516.0942">26865 5767 97,'-2'-7'32,"1"2"-17,0-6 7,1 3-7,0 4-14,0 1-1,0 6-29,-2 1-11,-4 17-16</inkml:trace>
  <inkml:trace contextRef="#ctx0" brushRef="#br0" timeOffset="141694.1044">26874 5736 85,'0'-4'48,"0"1"11,-2-4-2,-3-3-29,-1 4-28,-2 2 9,-1 2-9,-4 4 0,1 0-9,-2 4-26,2 3-47,2 0 46,-3 13-29</inkml:trace>
  <inkml:trace contextRef="#ctx0" brushRef="#br0" timeOffset="142431.1466">26750 5663 265,'0'0'87,"-2"0"-48,-1 0-15,-1-2 26,2 0-2,0 2-23,-1 2-10,0 0-15,3 8-11,4 6 10,9 10 1,14 12 85,12 5 10,8 10-44,3-2-35,-3-1-10,-6-10 8,-11-10-14,-9-11-11,-9-13 11,-9-2 57,0-8 78,-5-12-39,-1-8-85,-4-11-11,-13-11-23,-8-1-2,-9-1-11,-10 4 28,-3 3 8,1 9 1,0 12-1,1 13-4,2 10 2,2 11-23,7 13 24,10 7 1,11 7-2,16 4-14,13-4 10,20-3 6,11-9 9,10-11 10,8-17 14,-3-10-10,1-13-11,-8-11-6,-9-4 1,-13-3-7,-11 1 8,-13 3-7,-14 5 6,-15 2-6,-14 5 39,-14 5-27,-6 6 4,3 5-2,10 8 1,10 4-7,8 3-9,7 3-1,4-4 1,4 4 0,-1-6-20,-1 0-41,-6-4-85,-3 0-71,-28-22-46</inkml:trace>
  <inkml:trace contextRef="#ctx0" brushRef="#br0" timeOffset="143077.1835">24994 5257 591,'1'-4'167,"-1"0"-29,3-4-50,-1-2-34,1 5-10,1-2-11,3 0-2,7-4-13,3 6-18,10 1 0,3 8 0,4 4-1,-3 9-9,-4 3-1,-8 6-2,-7 3 13,-4 4 21,-8 5-9,-8 1-5,-2 5 10,-8 2-10,-6 1 13,3-6-14,-3-3 1,4-10-6,6-5 5,5-8 2,5-11-7,1-1 14,3-3 11,0-6 62,0-6-19,0-4-43,0-10-5,7-13-15,6-10-6,11-3-14,9-6-16,8 0 5,5 7 10,-1 9 7,1 9 7,-3 4-11,-3 13 1,-4 0-29,-7 10-59,-6 6-68,-5 9-68,0 24-115</inkml:trace>
  <inkml:trace contextRef="#ctx0" brushRef="#br0" timeOffset="143408.2024">25349 5734 231,'5'7'75,"-1"3"0,5-1 1,-2 1-13,3-6 87,1-4 41,6-7-46,5-3-70,6-6-45,2-3-18,-4 1-6,-7-1 9,-6-3-4,-5 6 2,-7 0 10,-2-1 79,-7 3-62,-2-2-23,-4 5-16,-2 5 0,4 2-1,-2 8-9,0 5-11,2 7-35,-4 6-70,1 5-62,0 5-62,-12 17-250</inkml:trace>
  <inkml:trace contextRef="#ctx0" brushRef="#br0" timeOffset="144780.2809">24866 8116 621,'-3'-6'167,"1"4"-26,0-4-56,-2 5-85,4 5 0,-2 7-19,0 8 19,-4 11 1,0 4 1,0 2-1,2-4 5,1-4 2,1-12-7,1-5-1,1-5 21,1-12 17,5-6-38,10-9-15,13-13-90,9-13 36,6 0 42,-4 2 22,-12 12 5,-14 11 51,-9 15 29,-7 6-80,-1 2-6,-3 2 6,-3 7 66,-11-2 24,-2 3-16,3 1-32,3-8-18,12-1-6,6-3-18,0 0-8,3 0 8,6-4 2,5-6-1,6-4 1,4-6 5,-8 1-5,-8 1 7,-8 8-9,-4 8-14,-1 2 13,-1 4-12,4 6 7,-3 6-2,2 1-13,2 8-30,2 1-76,1 0 5,2-4 23,0 1-49,-2 6-83</inkml:trace>
  <inkml:trace contextRef="#ctx0" brushRef="#br0" timeOffset="149444.5477">3349 13055 667,'-2'-23'181,"-1"4"-8,-1-21-29,13 3-56,3 5-46,6 2-19,4 6-2,10 5-6,7 2-5,4 4-4,4 2 0,0 4-5,-3 5 0,-3 8-1,-6 1 0,-3 9-2,-2 10-5,-5 9 6,-4 12-5,-9 10 6,-6 13 21,-13 11 18,-11 6-11,-12 0-7,-9-4-6,-5-8-4,-3-5-1,0-18-2,0-7-2,5-15 1,6-12-1,5-16 5,7-11 3,-1-15-14,2-12-51,1-11 16,2-9 34,7-12 0,7-6 1,12 6-6,7 7 0,4 12 6,7 11-8,0 9 8,2 13 0,3 7 1,-3 7 0,7 6-1,1 7 0,3 11 6,1 7-5,2 6 6,0 5-6,7 5 8,-2-1-7,-2-5 5,-4 0-5,-5-8-1,-7-4 1,-3-2 5,-9-2-7,-7-6-5,-4 5-19,-4-3 6,-3 1-51,-2 3-111,1-2-65,7 0-125</inkml:trace>
  <inkml:trace contextRef="#ctx0" brushRef="#br0" timeOffset="150022.5808">4183 13307 303,'1'0'328,"-1"0"-185,0 0-103,2-2-28,0 2 29,2 0 5,2-4-11,6 4 5,0 0 2,5 6-4,-4 0-16,1 3-7,0 4 0,-3 4-13,-4 10-1,-3 0-1,-11 5 36,-6 9 9,-8 0-32,-8 4 10,-3-4-13,-3-3-1,4-8 0,14-11 0,1-12 2,11-4 25,5-6 46,3 0-46,3 1 14,6-6-37,5-2-12,10-1 0,6 3 0,-1-4 0,0 8 5,-3 2-5,-5 2 5,0 0-6,-6 2 1,2-2 1,-1 0-1,-1 0-1,3-4-11,1-2-194,-2-4-80,27-35-204</inkml:trace>
  <inkml:trace contextRef="#ctx0" brushRef="#br0" timeOffset="150608.6143">4744 13114 973,'0'-8'217,"3"2"-128,6-9-76,10-8 8,10-3-19,4-4-1,5-3 0,5-4-1,1 1-4,-2 9 4,-4 5-1,-15 17-14,-4 9-1,-8 13 4,-3 7-2,0 10 14,0 7 30,3 3 5,2 4-4,4-9-11,4 0-14,4-8 3,2-1-9,0-8 0,-2-6 8,4-3-8,2-12 2,6-8 11,3-9 1,5-10-14,-3-5-28,-8 2-41,-10 3-45,-12 5-6,-12 11-2,-43 16-259</inkml:trace>
  <inkml:trace contextRef="#ctx0" brushRef="#br0" timeOffset="150968.6349">4998 13554 471,'0'0'309,"0"0"-167,0 1-83,0-1-16,0 0 29,0-1 20,4 1-91,6 0 22,6-2-23,13 0 36,10-2-11,3 2-8,-5 2-10,-6 4-7,-8 3 0,-9 11 0,0 2 6,-10 8-5,-2 9 32,-5-2-4,0 2-7,1-5-10,5-4-11,8-4 5,8-6 0,11-1 5,6-4-11,11-4 2,4-3 5,6-8 1,1-6-8,-3-4-99,87-50-200</inkml:trace>
  <inkml:trace contextRef="#ctx0" brushRef="#br0" timeOffset="152277.7098">26019 1730 626,'-3'-30'89,"0"6"-89,-7-21-57,-14-68-321</inkml:trace>
  <inkml:trace contextRef="#ctx0" brushRef="#br0" timeOffset="152699.7339">25553 1121 234,'2'-6'91,"1"-1"-59,0-2-10,0-2 2,-3 1-6,-2 1 0,-1-1 3,-1 2-10,1-2 2,0 5-13,1 2 0,7 17-165</inkml:trace>
  <inkml:trace contextRef="#ctx0" brushRef="#br0" timeOffset="153327.7698">27997 5189 291,'0'-3'178,"0"3"-79,0 0-61,0-2-26,2-3-11,1-4 5,0-2 2,4-1 31,-2-1 24,-2 5-11,-2 4-22,-1 3-30,0 2-43,-3-1-149,-1 8-101</inkml:trace>
  <inkml:trace contextRef="#ctx0" brushRef="#br0" timeOffset="153445.7766">28134 4957 354,'0'0'0,"-2"10"-135</inkml:trace>
  <inkml:trace contextRef="#ctx0" brushRef="#br0" timeOffset="154863.8577">28167 4959 217,'-5'-4'141,"1"-1"-46,-3-4-46,1 1-20,4-3-28,2-3 8,8 1-9,-1-3-5,2-2 5,-1 3 2,-4 4 5,-2-3 34,-2 5 14,-2 2-10,1-2-7,-1 1-1,-1-1-8,-1-3-14,-2-5-9,0-8-5,3-5-1,3-8-7,0-13 1,3-2-9,-2-5 8,-1-2 7,-4 2 1,-10 2 6,1 2 13,-3 1-10,-4 3 10,0-2-20,-3 0 6,1-2-5,-5-6 1,-1-6-2,0-6 0,5-3 13,2-1 32,3-2-21,1 1-18,-5-1-5,-8-5 5,-9-9 0,-34-59-5,-18-11-1,62 117 6,3-3 17,-26-41-8,7 6 9,6 4-6,13 6-5,5 1-4,7-5-8,5 5 10,2-1-6,1-2-4,-3 4-1,0 0 8,-3 4-1,-6 2 16,-1 8-13,-1-2 1,-1 1-10,1-1 5,6 4 0,4 3 4,0 4-1,6 3 14,1 7 4,0-3-14,-1 1-11,-5 1-1,-2-1 0,-4-1 0,-2 1 0,-1 2-1,0 4 1,0 1 7,1 0-8,1 2 1,0-5-1,-1-2 1,1-1 5,0 0-5,0-2 3,2 4-2,-1-4-2,-2 2 1,-1-3-1,-1-3 0,-6 1-1,-1-5 1,-2 3 1,-1-5 0,4 2 5,-2 0-5,5 3 16,2 1-2,7 4-3,4-6-5,-3-6-1,3-4-5,-1-4-1,0-1 8,-2 1-7,-2-1 0,-1 4 7,-4 1-7,-1-1 9,-6 3-1,-4 0-7,-2-2-1,-5-2 1,0 2-1,-2-3 0,5-1 0,-1 0 0,4-4 0,-1 1 1,-2 3-1,1 3 1,2 4 7,-2 3 3,0 4 0,1 4-6,3 8-5,2-3 6,3 11-5,8-3-1,-2 3 5,1-6 5,4 0-5,0-1-5,-3 1 8,4-1-1,-3 1-7,-2-2 0,1 7 0,-1 0 0,0 5 0,0 2 0,-1 3-1,4 4-1,2 5-5,1 2 5,5 3 1,5 1 0,1 3-5,0 3-33,1-3-46,2 3-31,0 0-17,1 6 79,3 2 25,-1 1-5,-3 2-24,0-2 15,-3-1 12,0-3 9,-3-4 10,0-4 11,-3 0 1,-4 0-1,2-4-15,1 0 15,3-2 12,2-2 27,-2 0-15,3 3-12,-2-2-2,1 0-4,2 4-5,-1 2-1,1-1 0,0 4-48,-3-1-92,0 9 22,0 0-26,0 28-156</inkml:trace>
  <inkml:trace contextRef="#ctx0" brushRef="#br0" timeOffset="155390.8878">25310 1851 261,'-3'-8'84,"-5"0"-84,-28-9-134</inkml:trace>
  <inkml:trace contextRef="#ctx0" brushRef="#br0" timeOffset="156126.9299">25197 1749 372,'-1'-8'198,"1"4"-120,-2-7-18,4-6-17,-2-4 7,1-10-2,1-8 4,-1-5 4,2-5 1,0-2-27,3-5 10,0-1-17,-1-2-7,3 0-5,-3-4-2,1 4 4,-3 1 34,-2-1-23,1 2-11,-2 2-5,1 0 1,-2 0-8,1-2 0,0 4 5,1 0-5,3 0-1,0 2 0,0 0 0,1 4 0,-1-1 11,3 4-5,-4-3 1,0 6 5,1 3-11,-4-5 8,3-1-7,-6-3-2,3-3 2,0 4-1,0 1 1,0 3-1,4 4-1,-2-1 0,1 8 1,-2 4 0,1 1-1,-2 1-1,4 1 0,-4 3 0,-4 0-9,4-1-5,-3 6 1,0-6 2,1 6 11,1 2-1,-2 3 1,1 2-14,0 2-9,2 0-38,-4 3-11,2 1 20,2-1 26,-4-3 6,-2 5 9,2-2 3,0-2 8,-2 0 1,-1-3-1,1 1 1,-1-1 0,1 0 1,2-3 0,-1 3 0,2-3 0,0 2 0,0 0 0,-3 3-1,3-3 0,0 1 0,-2 0-1,4 5 1,-2-2-1,0 0 1,1 2-1,2 2-14,-1 0-49,1 6-136,1 16-73</inkml:trace>
  <inkml:trace contextRef="#ctx0" brushRef="#br0" timeOffset="158215.0493">28279 4996 562,'9'-6'87,"-4"4"-56,7-12-19,-2 5-4,1-1 64,-2-4 37,-5 4-2,0-7 10,1 1-30,1-3-17,0-9-28,1-5-18,-1-9-4,0-3-10,2-2-4,-2 0 2,-2-1-8,-1-6 0,2 4-1,-4-6 0,1-3 1,1-1-1,1-7 0,0-2-6,3-7 6,0-10 1,2-4 0,-2-2 1,-5-1 0,-2 2-1,-6 6 0,-4 3-1,-4 8 1,-2 4 1,-1-5-1,1-3 2,-1-8-2,5-8 0,4 1 0,3-2 0,3 5 0,4-3 0,-7-1-6,-5-2 5,-19-53-13,-19-4-4,25 102 9,7 4 9,-20-47 0,5 4 1,4-3 7,-1-47 1,2-23-8,11 4 0,11 111 1,1 2-1,-2-2 0,-4-42-1,-3 1 0,2 7 0,-6-1 1,2 4-1,-6-1-1,3 5 0,0 4 1,-2 1 0,1 7 9,-3 0-9,5 3 1,-4-3-1,0-8 0,-2-3 0,-1-2 0,-3-1 0,2 7 0,-4 5-1,1 1 1,2 6 0,1 5 1,3 6 11,2 2-5,2 3-6,-2 5 0,-2-1-1,-1-2-2,-2-3-31,0-4 18,-5-6 14,-2-2-1,-8 0-7,-4-1 8,-2 4 1,-2-1 0,-1 1 0,3 0 6,0 1-6,4 1 1,3 2-1,4-4 1,3 4 0,5-1 0,2-4 0,6 1 0,-2-7 0,0-4 0,1 0-1,3-5 1,0-3-1,-1 2 0,3 8 1,2 6 5,0 10 0,5 8 6,2 9-10,1 8-1,1 7 0,1 2 0,2 3-1,-1-2 0,0 7 0,1-2 0,-2 1-6,0 0 5,2-2 0,-1 4-5,0 0-5,1 0-10,0 2-21,0 0-6,1-1 11,-1 2-4,0-1-8,0 0 8,0 2 19,0-2 11,0 0 10,0-3 1,0 3-1,0-2 1,0 0-1,0 2 1,0-4 0,0 4 0,0 0 0,0-4 0,0 4 0,0-1 0,0-2 0,0 4 0,0-2 0,0-5 0,0 6 0,0-4 0,0 4 0,-1 0 0,1 0 0,0-2 0,0-2 0,-4 0 0,4-2 0,-1 3-1,-1-1 1,1 0-6,-1 0-3,2 3-18,0 1-39,2 1-67,-2 3-26,1 1 66,-1-1 18,2 6 13,-13 25-133</inkml:trace>
  <inkml:trace contextRef="#ctx0" brushRef="#br0" timeOffset="159978.1502">6376 13314 593,'-6'-4'222,"1"3"-72,-5-3-39,7 4-33,3 0-19,0 0-5,1 0 3,3 0-12,8-4-17,13 0-10,11-3 6,19-2 12,2-3-12,10 3-1,3-3-13,54-20-4,38-28 5,37-29-11,-59 31 1,-22 14 5,-79 28-4,-11 7-1,-7 7-1,16-6-31,-19 14-135,-18 9-31,-63 60-58</inkml:trace>
  <inkml:trace contextRef="#ctx0" brushRef="#br0" timeOffset="160417.1753">6876 13424 845,'4'0'173,"7"2"-128,10 3-35,9 2-9,1 5-1,1 3 0,-7 0 9,-9 4 2,-7 0 2,-8 5 4,-8 4 7,-11 8 3,-13 7-8,-11 8 1,-8 1-5,-5 0-2,3-10-7,9-8-5,12-17 8,17-7 0,7-8 18,7-2 3,4-2-30,8 2-11,13 0 11,15-3 15,10-1 3,7-3-2,5 0-8,-3 2 7,-4 1-9,-9 2-5,-9 2 5,-8 2-5,-10-2 0,-8 3 1,-7-3 8,-4 0 4,-1-9-14,-2-6-65,-17-89-278</inkml:trace>
  <inkml:trace contextRef="#ctx0" brushRef="#br0" timeOffset="160864.2009">6512 12228 1174,'-8'-14'167,"4"9"-50,-5-9-54,13 13-56,13 2-7,18 1 0,21 0 1,56-4 6,21-5 5,-93 7-11,-8 4-1,33-3 1,-19 4-1,-12 4 0,-14 0-31,-13 1-71,-8 2 25,-11 6 32,-14-3-22,-11 7-59,-9-5 25,1-1 71,1-4 25,7-1 5,5-1 23,10-1 28,2 10-6,1 10-8,0 12-5,-4 16 31,-3 10-3,-3 1-27,-4-3 3,0-5-14,3-8-5,3-7-8,4-12 0,10-7-9,3-9-32,6-4-160,38-24-286</inkml:trace>
  <inkml:trace contextRef="#ctx0" brushRef="#br0" timeOffset="161121.2156">6949 12464 264,'-11'-1'894,"7"2"-736,-6 2-115,-2 13-32,4 8-11,-2 17 14,5 2 11,5 11-2,6-2-10,9 1-4,5 2-3,6-6 0,0-4-4,0-8 4,1-7-6,-6-9 9,2-8-7,-4-7 5,5-3-7,-3-8-90,0-2-150,1-25-111</inkml:trace>
  <inkml:trace contextRef="#ctx0" brushRef="#br0" timeOffset="162516.2954">3518 14597 710,'-9'-8'144,"2"4"9,-4-6-28,5 3-34,3 1-7,3 0-24,3-4-58,14-7 7,15-5-18,14-11 4,19-1 5,0 1 15,2 3 2,-4 8-17,-8 7-5,-10 11 4,-14 13-10,-10 20 10,-12 18 0,-7 17 1,-10 16 9,-16 68 4,-11 10 1,24-112 1,2-2-8,-9 39 2,-1-10-1,1-6-2,0-15-5,0-5 9,-3-11 2,0-13 0,-5-11 5,-2-8-7,-7-8-1,-6-12-3,-5-9 2,-2-9-8,1-9-36,2 0 13,11 2 7,12-1 4,16 9 0,14 1-5,14 8-4,10-4 12,7 1-9,7 5 17,0 2-19,1 3-10,-3 3 30,4 4 12,1 7 1,0 8 8,-2 10 6,-1 10 2,-4 8 7,-3 6-6,-5 4-17,-4 4-1,-2-2 5,-6 3-17,-5-6 7,-2-4 2,-5-1 4,-1-4-13,-3-5-107,-2-3-109,4 11-244</inkml:trace>
  <inkml:trace contextRef="#ctx0" brushRef="#br0" timeOffset="162760.3093">4379 15120 796,'4'4'156,"3"6"-124,7 8 4,-1 7 15,3 2 12,-6 3 9,-2 0-24,-2 3-15,-6-4-6,0-1-8,0-3 2,0-4-6,-3-7 5,0 0-19,-1 3-1,3-4-132,-2 1-162,6-2-418</inkml:trace>
  <inkml:trace contextRef="#ctx0" brushRef="#br0" timeOffset="163351.3431">4700 14810 915,'-5'-3'248,"5"1"-73,-2-2-100,12-4-42,7-2-25,13-2-7,13-7 1,5 2 7,6-4-9,-2 4 8,-7 6-8,-9 5-1,-7 9-11,-11 15 0,-4 7 7,-8 10 5,-6 11 6,-3 1 9,-2-1-8,0-6-1,5-11 2,5-7-7,7-9 5,4 2-5,8-4 10,5-3-4,2-2 4,6-6-4,7-6-1,4-7-6,2-8-1,-6-7-85,-3 2-89,-11 0-127,-4-29-237</inkml:trace>
  <inkml:trace contextRef="#ctx0" brushRef="#br0" timeOffset="163680.3619">5012 15213 563,'6'2'83,"-3"-1"-52,8 2 41,7 0 3,-1-1 30,5 3-1,-2 2-38,1 5-27,-6 8-17,-3 5 7,-3 12 10,-9 7 15,-2 2-8,-2 2-4,1-9-21,6-10-12,6-6 3,1-8-12,1-4 9,8-1-8,2-5 12,6-5 1,1-3 2,7-9-16,5-4-13,12-15-62,8-8-132,109-100-241</inkml:trace>
  <inkml:trace contextRef="#ctx0" brushRef="#br0" timeOffset="164281.3963">6128 15058 912,'-3'-3'289,"2"0"-125,-2 3-107,3 0-42,0 0 1,0 0 16,3 3 8,1-3-20,13-3-19,10-4 31,20-3 2,15-11-10,6-3-12,-2-1-6,-7 4 0,-11 9-6,-16 10-8,-7 7-93,-7 2-112,1 3-148,5 12-318</inkml:trace>
  <inkml:trace contextRef="#ctx0" brushRef="#br0" timeOffset="164509.4094">6850 15026 786,'8'0'189,"2"0"-117,11 0-54,12 0 15,12-4 24,15-4 39,8-6 3,51-13-36,-82 16-23,32-5-16,-14 8-13,-20 6-10,-16 4-1,-11 6-17,-5 4-70,-3 0-102,-26 22-167</inkml:trace>
  <inkml:trace contextRef="#ctx0" brushRef="#br0" timeOffset="164911.4324">7066 15260 777,'8'1'141,"3"3"-111,13 6-6,5-2 25,3 0 37,-4 1 25,-6 0-47,-7 1-43,-4 2-7,-9 9-8,-13 10 19,-11 10 4,-17 16-16,-12 12-2,-4 10-4,3-8 2,9-12-8,17-21-1,11-18-11,15-14-6,10-5 16,7-2 0,10-2 2,7-2 5,7-3 0,5 1 6,0-2 8,0 2-4,-2-3 16,-2 2 7,-4 4-15,-13 1-8,-8 2-8,-11 1-7,-4-3 19,0-7 2,1-9-22,2-8-130,1-20-161,-15-100-353</inkml:trace>
  <inkml:trace contextRef="#ctx0" brushRef="#br0" timeOffset="165384.4594">6865 14387 196,'-1'-13'632,"-2"8"-443,3-6-25,0 5-118,3 6-46,4 3 2,10 1 10,7 2 30,11-1 30,4 0-35,5 3-20,2-2-8,-3-4 0,2-2 3,-3-4-12,-4 2-11,-8-3-32,-10 2-31,-10 3-31,-7 3-66,-6 2 101,-3 1 62,-9 3 8,-7 1 12,1 1-1,-4 0 17,0-3 19,3 4-5,-2 0-12,-1 9 15,-5 5 0,-4 5-14,3 6 1,4 0 1,2-1-15,8-5-12,6-9-6,9-7 0,2-5-12,2-4-76,9 0-38,7-12-38,64-44-148</inkml:trace>
  <inkml:trace contextRef="#ctx0" brushRef="#br0" timeOffset="165610.4723">7149 14538 481,'1'-2'207,"2"0"-67,-1-3-68,0 6-38,-1 3-28,5 8 98,-3 6 62,3 8-65,-2 10-38,-1 2 7,-1 3-17,-1-8-26,2-3-12,4-11-6,3 1 3,3-5 0,6-5 1,7 0 4,7-7-8,1-6-9,-3-1-32,-4-3-125,6-17-212</inkml:trace>
  <inkml:trace contextRef="#ctx0" brushRef="#br0" timeOffset="168801.6549">8077 12805 775,'0'-2'119,"-1"2"-23,-1-4-56,2 6-29,0-2-5,-2 2 12,1-2 12,1 2 12,-2-2-5,2 0-10,0 0-9,-1 0-10,1 1-8,-2 2-6,2-2-6,2 5 11,1-2-5,0 4 6,0-1 1,0-4 10,-1 1-2,-2-4-8,0 0 8,0 0 6,0 0-3,3 4-11,-1 4 6,3 9 8,2 11 6,2 11 5,5 20 5,5 11-1,7 19 3,23 62-10,2 11 1,-37-111-15,-2-1-8,14 54 6,0 54-6,-19 29 5,-20 30 2,-12-79 1,-17 22-3,-5 3 27,4 8-3,-1-25-9,11-26-12,10-16-8,15-65 5,3-5-6,2-7-1,-3 21 0,3-20 1,3-16 0,0-7 15,0-12-15,2-10 0,-1-16-283,13-134-442</inkml:trace>
  <inkml:trace contextRef="#ctx0" brushRef="#br0" timeOffset="169160.6754">9250 13442 835,'-2'0'357,"1"0"-204,1 8-141,4 17-12,7 14 0,1 21 0,1 14 11,-4 16 1,7 62 13,-6 18 2,-13-1-9,-4-124-3,1-2 3,2-1-6,-2 31 0,2-8-4,0-20-8,4-16-27,4-11-135,3-21-80,35-80-55</inkml:trace>
  <inkml:trace contextRef="#ctx0" brushRef="#br0" timeOffset="169648.7033">9447 13350 220,'1'-8'1001,"0"2"-866,10-4-112,13 10-23,9 4 1,12 1 5,7 5-5,-3 1-1,-3 8 2,-5 3 5,-6 3-7,-12 2 0,-6 4 1,-17 7 14,-19 11-2,-21 12 2,-24 17 3,-63 52-9,-24 11-7,15-28-1,110-93 0,15-11 1,8-8 4,-6 4 9,24-11-14,18-7-1,12-6 0,11 7 0,7 5-1,-3 8-6,2 9 1,-3 10 5,-9 5-1,-1 5 2,-11 6 0,-8 2 2,-14-1 7,-13 1 12,-9 3 7,-13 6 29,-13 2-9,-10 4-4,-8 0 2,-2-2-17,2-10-19,4-8 4,12-14-5,7-5 1,3-14-10,9-13-72,0-7-105,0-109-292</inkml:trace>
  <inkml:trace contextRef="#ctx0" brushRef="#br0" timeOffset="169884.7168">10203 13852 464,'10'-12'880,"4"4"-755,20-5-80,12 0-29,14 0 4,61-18 25,32-20 4,-12 5-19,-53 11-18,-51 21-4,-7 4-7,-8 7-1,16-7-27,-15 14-118,-20 12-4,-20 15 41,-28 20-145,-176 134-472</inkml:trace>
  <inkml:trace contextRef="#ctx0" brushRef="#br0" timeOffset="170108.7296">10179 14404 1172,'0'0'245,"3"3"-188,6 0-57,8 2 27,8-3 50,12-2 17,12-6-20,16-2-26,51-20-21,25-17 1,-102 29-14,-2 1-5,31-11-5,-15 7-4,-20 13-84,-10 8-136,-13 13-119,-16 34-223</inkml:trace>
  <inkml:trace contextRef="#ctx0" brushRef="#br0" timeOffset="170902.775">11790 14404 1108,'6'-7'133,"12"3"-85,16-4-36,19 6 2,10 4-13,6 4 5,-7 6-5,-14 4 4,-14 7-5,-14 5-1,-14 6 1,-16 10 12,-20 11 24,-22 13-12,-63 58-6,-33 9-8,107-101-1,13-7-8,-23 20-1,22-19-1,25-16-30,13-5 24,15-1 7,13-6 11,17-2 10,10-9 6,5-4 6,2-2-9,-7 1-6,-8 3-8,-4 1-9,-12 4 0,-7-1-1,-3-1-27,-2-4-84,-3-6-171,30-67-439</inkml:trace>
  <inkml:trace contextRef="#ctx0" brushRef="#br0" timeOffset="171263.7957">12490 14538 1118,'4'-2'189,"6"2"-115,16-4-61,16 1-4,16-7 9,10-2 3,6-2-1,1-5-12,-2 4-7,-6-4 6,-13 3-7,-20 7-1,-18 4-11,-13 5-43,-16 9-11,-19 7 51,-17 8-77,-18 7 2,-52 27 59,81-41 31,-33 21 4,7 1 44,14-2 21,6 4-19,6 8-14,-2 2-8,0 5 11,-1 0 29,7-8-35,11-6-17,12-12-8,6-16-8,12-3-18,13-8-81,20-15-101,147-101-152</inkml:trace>
  <inkml:trace contextRef="#ctx0" brushRef="#br0" timeOffset="171496.809">12900 14597 856,'-17'10'181,"0"5"-61,-16 15-36,-1 8-34,2 7 5,13-1 4,5-1-16,19-3-4,12 2 3,11-4 9,9-6-7,15-6-11,-1-7-6,2-9-3,-3-7-9,-2-3 1,-8-7-2,-7-4-2,-3-4-12,-5-4-21,2-6-98,3-10-178,57-92-347</inkml:trace>
  <inkml:trace contextRef="#ctx0" brushRef="#br0" timeOffset="171886.8313">13528 14359 250,'2'-1'860,"1"2"-728,7 1-113,5 7-10,5 6-9,2 4 0,1 7 17,-1 8 39,-3 9 4,0 9 9,-2 4-15,-2 3-18,-6-1-6,-6 1-5,-8 4-5,-6 0-7,-5-4-2,0-6-2,1-16 1,4-14-2,7-15 5,1-5 26,3-6 71,-3-9-28,0-12-52,6-18-14,3-22-16,20-18-15,27-67-8,23-13-22,-52 115 3,-1 7 15,26-35 14,-6 19 2,-10 19-5,-3 13-85,-3 15-95,-5 9-176,8 21-304</inkml:trace>
  <inkml:trace contextRef="#ctx0" brushRef="#br0" timeOffset="172223.8506">14064 14897 780,'3'10'87,"3"3"-58,4 15-7,7 8 1,-1 2 8,1-5 17,2-8 0,-1-8 18,0-13 21,-5-5 42,1-6 11,-4-9-56,-1 0-42,-3-7-14,-1-5-8,-5-5-10,0 2-9,-3 5 0,1 6 5,0 13 39,1 5-7,-2 2-31,-6 4-1,-12 4-5,-14 6-1,-6 5 1,2 3-1,14-10 0,7-6-18,12-2-135,-4-32-145</inkml:trace>
  <inkml:trace contextRef="#ctx0" brushRef="#br0" timeOffset="172734.8798">11546 13646 87,'-3'-4'894,"1"2"-628,1-3-104,1 5-105,3 1-48,10 5-8,13 1 37,21 5 40,67 1-7,74-12-20,46-11-15,-48-3-17,23-1-8,4-2-10,14 1 5,-12-1-5,-39-1 16,-24 4-16,-25 4 1,-22 7 5,-69 2-5,-9 2-1,-1-2-1,17 2-18,-15-1-54,-15-1-49,-10-3 16,-12-7-110,-75-52-317</inkml:trace>
  <inkml:trace contextRef="#ctx0" brushRef="#br0" timeOffset="173185.9056">12193 12155 947,'-4'-5'192,"4"3"16,-2-1-127,2 3-81,0 3-15,6 10-10,0 7 18,5 17 7,2 15 9,1 13-3,-6 7 9,-9 14 1,-14-2-5,-12-1 7,-15 3 1,-8-4-5,-8 0-7,8-9-1,9-12-6,18-20-31,11-20-128,14-20-69,52-56 19</inkml:trace>
  <inkml:trace contextRef="#ctx0" brushRef="#br0" timeOffset="173709.9356">12259 12119 880,'1'-5'134,"1"3"-61,0-1-55,-1 4-18,-2-1-16,2 4 7,2 4-3,6 8 12,-2 13 23,-1 10 6,-2 19 19,-4 13 28,-4 14-14,2 11-5,0-3-18,2-15-17,4-16-11,4-24-5,3-11 1,0-10 1,0-12 4,0-6 12,10-18 3,6-10-8,12-16-10,-3-17-3,-5-7-5,-7-8-1,-7 1 0,-5 3 8,-2 9-7,-6 9 0,-1 14 0,-2 11-1,-1 11 15,0 12 33,0 5-7,-1 2-37,1 2-4,-1 2-22,-1 10 2,-4 11 13,-3 15 7,-2 24 10,-2 13 1,2 5-2,2 4-8,4-2 6,5-10 1,1-10-8,4-5-74,3-7-139,9-14-138,37-19-450</inkml:trace>
  <inkml:trace contextRef="#ctx0" brushRef="#br0" timeOffset="174027.9538">12757 12746 1076,'1'8'116,"4"7"-109,4 13 10,-2 10 25,6 1 12,-3 0 13,-1-8-28,1-9-21,2-8 0,-4-7-6,1-13 24,4-9 5,3-13-25,-1-10-4,-6-8 5,-7 1-10,-10 1-5,-9 3 4,-6 7 9,4 8 18,0 11 1,8 8 5,2 3-27,0 11-12,0 8-10,0 5 9,3 6-37,6 0-107,12-8-140,61-16-93</inkml:trace>
  <inkml:trace contextRef="#ctx0" brushRef="#br0" timeOffset="174718.9933">13275 12045 1143,'1'1'235,"4"-1"-167,11 4-62,5-2-6,13 0 9,7-4 11,2-1-7,3-4-2,-4 0-4,-1-2-5,-8 3 4,-10 0-6,-8 4-38,-11 2-50,-8 2-20,-9 0-56,-4 2 11,-10 6 78,3-2 56,6 0 17,7-2 2,6-2-9,4 5 9,-1-1 0,0 6 25,1 0 17,1 7 32,0 5 32,0 7 10,0 14-29,3 12-14,0 12-19,2 11-13,-1 8-16,-1 0-1,0-5-7,-3-11 8,0-15-7,-4-10-7,0-16-10,-2-9 8,0-7 3,-3-8 9,-4-4 9,-3 0-4,-4-5-10,-2-5 1,1-1-5,3-4-2,5-1-2,2 3 13,7 4 27,4 3-5,1-2-25,5 3-12,9-2-6,15-6-1,19-5 1,18-2 1,53-14 5,-79 23-5,37-8 9,-6 5 5,-18 4-1,-14 2-7,-19 3-5,-10 0-1,-9 3 0,-2-3 5,0 0-5,-2 0 0,1 0-1,0-3-7,-1 3-97,-3 0-134,-21-12-455</inkml:trace>
  <inkml:trace contextRef="#ctx0" brushRef="#br0" timeOffset="254964.5831">3687 16230 975,'-3'-23'738,"2"13"-618,-5-15-72,6 18-48,0 7-1,-1 3 1,1-2 10,0 2 14,1 4-16,5 4-7,0 15 8,2 14 24,1 14-4,-1 13-7,-5 12-10,-3 10 2,-10 63-1,-2 26-2,4 5-10,8-79 0,0-59-1,3-11-28,2-13-56,1 18-53,3-23-127,1-28-94,7-127-348</inkml:trace>
  <inkml:trace contextRef="#ctx0" brushRef="#br0" timeOffset="255452.611">3734 16339 1435,'1'0'259,"4"0"-200,6 0-59,13 1-12,8-1 5,9-4 7,6 0 2,-1 2-1,-1 4 1,-3 10-2,-13 9-2,-13 9 1,-9 11 1,-14 12 19,-17 13-2,-12 10-8,-12 9 1,-5-4-10,3-16-1,13-20 1,13-25 11,14-22 25,8-13-36,4-4-6,2-4-9,5 0-5,7 1 5,10 8 5,8 6 1,11 10-8,6 9 16,2 11-13,-2 11 13,-5 1 1,-10 9 5,-10 4 14,-9 2 29,-14 5 27,-10 5 6,-10 1-6,-11-3-24,-9-3-12,-12-8-21,-6-11 3,-5-15-21,0-8 0,3-20-66,8-14-27,13-12-102,17-10-81,17-2-258,55-103-75</inkml:trace>
  <inkml:trace contextRef="#ctx0" brushRef="#br0" timeOffset="255834.6329">4634 16195 985,'4'-5'676,"-3"2"-556,8 1-113,0 10-7,-1-2 0,1 0 0,-5-4 9,-2 4-7,-4-5 5,0 1-7,-2 7 0,-12 8-7,-15 15-23,-20 19-143,-63 47-341,-24 19 139,102-86-117,8-7 339,-22 22 153,26-23 130,24-16 112,26-13 2,16-4-35,14-6 1,13-8-47,53-16-16,24-12-9,6-3-51,-114 42-1,-10 2-25,-6 7-29,19-7-32,-22 8-3,-11 6-117,-16 3 6,-11 7 16,-16 10-29,-133 68-481</inkml:trace>
  <inkml:trace contextRef="#ctx0" brushRef="#br0" timeOffset="256254.6569">4521 16595 833,'0'5'294,"4"2"-213,6 6-36,3 9 51,3 11 22,-3 9-4,-9 16 23,-10 13 8,-11 19-64,-23 69-36,-15 18-25,38-132-11,0-4 0,-13 32-9,12-29 0,10-22-30,4-18 13,8-18-70,3-17-79,10-30-106,23-72 119,33-44 138,-43 128 15,-5 12 65,29-35 2,-8 21 7,-5 20-28,0 10-7,-2 10 15,-2 5 33,1 8-7,-3 3-28,-3 12-19,-6 6 0,-5 10-1,-6 9 4,-7 9 18,-11 11-8,-10 11-7,-10 5-21,-7-2-2,-6-6-16,0-18-1,6-16-18,0-15-34,7-17-28,11-20-136,24-107-471</inkml:trace>
  <inkml:trace contextRef="#ctx0" brushRef="#br0" timeOffset="256629.6783">5625 16199 688,'5'-9'667,"-4"6"-427,3-4-194,-9 14-8,-8 13 20,-7 8 22,-17 14-25,-12 17-23,-14 5-19,-3 4-1,-5-4-6,5-11-6,18-15-53,11-19-60,20-15-34,12-16-157,12-11-316,8-7 412,11 4 208,0 5 160,-1 13-41,1 11-17,-4 10 64,0 9 8,-1 11-22,-1 15 28,-3 12-15,0 11-24,-8 15-68,-4 59-22,-16 12-27,4-106-10,-3-11-4,-5 43-2,0-20-8,6-22 0,4-15-61,4-19-38,-1-14-51,-8-81-347</inkml:trace>
  <inkml:trace contextRef="#ctx0" brushRef="#br0" timeOffset="256975.6981">5543 16623 1214,'10'-7'258,"10"4"-183,16-10-52,19 2-17,15-9 1,8-3 1,1 0-7,-6 1 33,-7 10 37,-13 10-11,-15 5-29,-7 10-22,-17 8 11,-7 7-4,-6 6 23,-7 11 29,-4 14-17,-10 16-21,0 8-12,4 11 1,-5 64-2,12 17-2,4-127-3,-1-9-12,-5 44 2,0-18-1,-1-13 13,-2-14-13,4-12-1,-6-12-41,2-8-58,-6-13-75,-3-18-304,-53-121-455</inkml:trace>
  <inkml:trace contextRef="#ctx0" brushRef="#br0" timeOffset="257337.7188">5664 16991 1066,'-3'0'485,"3"0"-328,-3 0-127,2 0-29,1 0 0,1 0 6,1-1-7,2-8-15,6-2-27,3-9-24,5-5 18,6-3 35,-4 6 12,2 9 1,-5 13 10,2 3 14,-2 8 26,2 4-1,-2 1-2,-1 4-16,-5-1-8,-3 0 4,-3 0 18,-5 4 22,-5 6 1,-11 6-19,-4 13-14,-12-1-13,-5-2-8,-4-8-7,-2-13-4,6-15-3,4-21-15,3-16-24,5-20-96,11-4-70,11 0 17,46-57-351</inkml:trace>
  <inkml:trace contextRef="#ctx0" brushRef="#br0" timeOffset="257960.7545">6655 16441 1120,'-4'7'267,"-1"-3"-186,-5 8-60,3 5-5,-1-1 34,2 7 1,1-3-21,7 2-17,2 2 11,5 1 26,2-2-13,7 3-7,1-2-7,8-1-14,0-3 3,10 3-12,3 1 2,2-5 7,0 4-8,-6 3 0,-4 3 0,-6 3-1,-5 7 1,-8 9 13,-8 2 13,-5 7 21,-8 2-2,-5 0-11,-2-9-5,-6-6-6,1-14-12,1-11-6,-2-6 1,-7-9-7,-3-4-50,-8-13-109,-3-7-197,-3-13-269,-43-80-127</inkml:trace>
  <inkml:trace contextRef="#ctx0" brushRef="#br0" timeOffset="258125.7639">6589 17100 619,'2'-3'309,"1"2"-90,12 0-90,1-5 6,11 2 23,4-2-2,5 1-30,-3 1-53,2 3-38,-2-2-20,-7-1-14,2 0-1,-8-2-30,-4-6-91,-2-5-128,0-72-383</inkml:trace>
  <inkml:trace contextRef="#ctx0" brushRef="#br0" timeOffset="258320.7751">6812 16436 1638,'-2'0'258,"2"2"-183,2 0-75,6 6-14,2-1 14,4 2 7,7-2-1,12 1-6,11-6-42,9-2-79,11-2-37,0-6-202,81-1-424</inkml:trace>
  <inkml:trace contextRef="#ctx0" brushRef="#br0" timeOffset="258979.8128">7547 16430 1505,'0'0'301,"0"0"-229,2 2-72,-1-2-6,5 3 6,11-3 21,14 0-5,19-5 1,58-8-16,28-17-1,-97 17-2,-8 1-43,23-6-39,-21 6-13,-20 6-31,-16 5-40,-12 2 68,-4 5-43,-8 4 61,-9 4 50,-1 5 32,-1 1 12,10-8 75,16 0 33,5-7-18,7 3-33,0 8 17,4 11 40,1 14-24,2 12-24,6 8-24,-2 6-9,0 5-11,0 1-11,-2-2-8,-4-4-6,-4-5-3,-5-8 1,-5-2-1,-8-11-4,-8-7 8,-4-5-10,-10-12-3,-3-7-15,-6-10-12,6-14 15,2-3 15,10-1 0,11 5 0,7 6 10,8 0 7,6 5-5,1 4 7,6 2-4,9 4 6,12 0 12,13 3 3,9 3 5,5 2-11,1 5 3,0-5 6,4 3 4,3-1-2,-5-4-23,-2-4-12,-10 0-5,-15-2-1,-15-2 0,-10-2-1,-7-3-23,-3-1-45,-3 0-60,-5-5-74,-48-52-635</inkml:trace>
  <inkml:trace contextRef="#ctx0" brushRef="#br0" timeOffset="259576.8469">8715 16236 1540,'0'0'318,"0"0"-204,2 4-96,7 8-18,3 4 30,1 1-6,5 5-14,-3 0-4,-2-3-4,-1-1-2,-3-5-56,-2 4-70,-7 4-180,-35 65-406</inkml:trace>
  <inkml:trace contextRef="#ctx0" brushRef="#br0" timeOffset="259763.8576">8609 17045 1603,'0'0'372,"1"3"-260,5 1-95,7 2 5,3 1 7,1 2-10,5 4-8,-1 0-11,2 4-20,3-4-59,1-5-59,6-10-147,3-15-247,76-89-443</inkml:trace>
  <inkml:trace contextRef="#ctx0" brushRef="#br0" timeOffset="260372.8924">9524 16307 1277,'0'0'380,"0"0"-259,2 0-113,2 3 2,5 3 31,8-1 49,12 0-24,18-1-24,13-5-20,11-5-10,8-4-1,-4-3-11,-7-2 8,-11 4-8,-14 5-44,-16 0-121,-9 0-190,-12-30-396</inkml:trace>
  <inkml:trace contextRef="#ctx0" brushRef="#br0" timeOffset="260611.9061">9878 16058 1498,'0'-2'265,"-1"2"-128,1-2-128,-2 4-9,2 2-23,-4 10 23,-10 12 62,-7 19 26,-19 24-20,-47 79-25,-34 30-23,4-9-10,86-124-9,5 0 0,3-8-1,-18 40-55,14-14-67,6-14-163,11-4-336</inkml:trace>
  <inkml:trace contextRef="#ctx0" brushRef="#br0" timeOffset="261037.9305">9678 16538 1479,'0'14'246,"7"3"-201,2 27-12,2 17 3,-5 7 37,-5 4-14,-4-2-23,-6-10-15,1-9-11,1-20-4,4-15 5,3-13-2,3-4-9,0-13-25,8-16-122,5-24-179,14-20 112,10-11 140,5 7 74,3 10 18,-5 20 87,-7 17-28,-8 17-5,-3 18-8,-5 4-10,-2 13-10,2 11-1,-3 7 28,-2 6-1,-4 8 2,-4 2-9,-13 2-3,-5 5-9,-9 1-12,-9 2-13,-8-2-13,-5-10 1,-1-11-14,0-20-1,5-16-18,7-18-17,6-24-60,4-24-162,3-67-399,43-86-232</inkml:trace>
  <inkml:trace contextRef="#ctx0" brushRef="#br0" timeOffset="261390.9507">10804 16068 875,'2'0'955,"-2"0"-812,0-6-119,-2 12-24,-2 0-26,-11 3-12,-9 13 38,-16 11 6,-18 13-6,-5 10-25,-1 3-18,10-6-8,18-9 21,23-8 6,18-12-84,16-6 99,12-5 9,11-11 60,15-6 6,7-13-29,8-3-19,-1-4-8,-9 1-10,-7 9-1,-13-1 1,-11 5-39,-13 4-77,-9 5-67,-15 2-288,-56 22-164</inkml:trace>
  <inkml:trace contextRef="#ctx0" brushRef="#br0" timeOffset="261586.9619">10421 16760 1174,'3'0'329,"7"0"-202,11 2-47,16-6 13,16-2 24,11-4-39,58-12-39,-77 11-23,37-12-14,-14-1 8,-17 3-10,-19 3-24,-18 4-57,-14-2-150,-50-29-357</inkml:trace>
  <inkml:trace contextRef="#ctx0" brushRef="#br0" timeOffset="261886.979">10738 16187 695,'0'0'905,"0"3"-704,3 6-175,2 12-25,3 18 10,-2 19 63,2 24 19,3 67-18,1 33-2,-1-5-10,-11-54-16,-7-8-11,-9-8 1,11-68-8,-1-6-14,1-5-6,-4 20 3,-1-22-11,4-10 8,-4-10 8,-3-8 5,-13-8-20,-12-9-2,-10-15-86,-3-26-47,-31-67-32,70 79-186,-8-48-318,67-69-222</inkml:trace>
  <inkml:trace contextRef="#ctx0" brushRef="#br0" timeOffset="262577.0185">11433 16407 1165,'0'0'261,"0"0"-196,-2 10-65,-3 8 0,-2 9 50,-5 8 55,2 8-38,-3-4-31,6-5-15,3-6-9,2-13-12,2-7 2,0-3-2,0-10-81,2-3-44,2-14-119,6-15-110,4-8 184,5-14 170,10 4 18,5 8 66,11 4 56,9 12-32,8 11-17,3 4-2,-1 12-13,-8 11-38,-10 6-19,-13 4 2,-13 8-4,-10 1 14,-16 5-4,-10 8 24,-20 10-3,-17 1-18,-17 5-16,-7-5-5,2-11-8,8-14 5,15-12 6,17-12 46,16-4 19,10-1 1,7 3-14,4 1-28,4-2-9,5 2-21,8-2 9,14 2 0,13-2-9,2-4-6,2 0-13,-6-4-44,-8-7-20,-9-6-85,-7-9-136,1-96-490</inkml:trace>
  <inkml:trace contextRef="#ctx0" brushRef="#br0" timeOffset="263072.0468">11592 15913 1423,'4'6'282,"-1"9"-254,6 26-11,-1 20-4,8 71 68,-10 26-9,0 6-33,-12-54-7,3-64-8,-3-1-6,-3 0-5,-9 44-12,-12-1 10,-7-8-1,-7-11-9,2-16 8,7-16-9,14-18 1,7-6 8,14-13 9,4-3 5,0 1-8,6-6 1,7 1 1,16-9-10,12-8-7,13-9-7,9-13-52,5-4-25,-4-13-73,-6 0-80,-13 1 30,-15 9 103,-16 19 74,-13 19 21,-10 13 6,-1 8 3,0 2 0,-1 5 57,2 7 58,-1 9 49,5 2 8,2 9-41,5 3-34,-1-2-29,4-1-35,-5-1-23,2-8-2,-1-10-7,-2-8-1,-3-7-12,4-11-41,2-5-50,18-101-365</inkml:trace>
  <inkml:trace contextRef="#ctx0" brushRef="#br0" timeOffset="263285.059">12173 15859 1753,'2'1'216,"1"10"-186,6 18-29,-1 16 5,-2 15-4,-4 10-1,-2 0 8,-2-8-1,-2-1-8,2-22-1,0-10-96,2-13-116,-4-13-137,2-55-299</inkml:trace>
  <inkml:trace contextRef="#ctx0" brushRef="#br0" timeOffset="263637.0791">12296 15824 1099,'0'0'595,"2"2"-476,2 4-118,5 3 0,11 6 5,5 0-5,11-3 8,13-9 6,10-10-2,7-6-5,-2-1-7,-13 2 6,-18 8-7,-19 2-9,-9 4-9,-8 2 18,-3 8 18,-6 0 21,-10 14 12,-3 7-15,-4 0-18,10 2-11,1 2-6,9-3-1,4 13 0,4-2 6,-3 8 2,-1-4-2,-1-5-5,0-8 8,-8-10-8,2-4-1,-5-10-12,-7-1-71,-6-8-179,-7-10-300,-61-79-376</inkml:trace>
  <inkml:trace contextRef="#ctx0" brushRef="#br0" timeOffset="263818.0895">12199 16016 1291,'2'0'348,"-1"0"-192,7 1-154,6 6 44,12 5 35,5 2-24,3 5-30,8-2-10,4 0-8,-2-6-9,-4-5-35,-11-3-60,-9-10-79,-11-4-72,-21-46-387</inkml:trace>
  <inkml:trace contextRef="#ctx0" brushRef="#br0" timeOffset="264130.1073">12397 15924 1176,'2'2'256,"-1"2"-206,5 8-32,0 5 43,-1 5 5,-2 2-3,-3-1-33,-4-1-10,-6 4-7,-10 1 2,-12 1-1,-7 3-14,-5 4 0,0-4-12,12-5 4,8-8 8,12-6-6,10-6 6,4-6 0,5-5 0,11 1 48,12-1 31,9-3-4,10-6-42,5 2-15,-1 2-7,-6 6-11,-9 1 0,-12 6-1,-11-2-85,-8 2-124,-7 1-289,-37-4-437</inkml:trace>
  <inkml:trace contextRef="#ctx0" brushRef="#br0" timeOffset="265287.1735">12320 16348 1181,'0'0'318,"0"0"-201,0 0-87,-2 0-29,-2 4 0,-1 0 38,-6 5-2,-7 5-16,-14 10-6,-6 8-14,-1 3 5,9-5-6,16-10 0,7-10-7,7-6-17,10-2 24,6-2 3,10 0 28,9-2-10,3-2-10,-2 3-6,-8 2-5,-9 3-1,-9 2-23,-6 0 17,-8 4 7,-6 5 6,-9 7 26,-13 5-7,-16 5-24,-4-6-1,2-3 0,9-8 0,15-5 0,13-6 0,10 1 0,6-5 0,3-1 40,10 2-7,10-2-4,14-6-4,14-3-25,8-6-1,2-10-56,1-3-47,-6-2 1,-2 1 17,-10 1 40,-3 9 20,-13 8 19,-13 8 5,-9 4-10,-7 6 12,-4 4 23,-2 6 47,-3 3 32,-4 10 2,-4 10-19,-2 3-28,-1 1-13,2 1-19,2-5-11,4-4-7,-3-8 2,2-11-7,1-6-2,1-14-22,-6-9-14,-1-13-156,-10-13-36,2-12 75,1-1 89,9 11 64,2 17 78,8 13 0,2 11-48,4 7-24,-2 8 40,1 8 74,5 12-19,-1 9-11,-1 8-18,2 9-29,-2 7-13,0 0-9,-4 3-4,-2 3 8,-2-6 10,-2-3 1,-2-12-3,-4-16 0,6-12-15,2-15-9,2-6 3,2-5 6,-3-7 6,-1-11-7,-3-11-17,1-21-49,-5-18-35,5-15-24,-3-65-65,5 98-43,-5-47 120,0 19 51,1 21 44,7 28 1,1 24 42,1 11-41,1 14 25,-2 10 70,0 12-2,-4 8-2,-4 5-20,-7 4-23,-3-4-13,-3-10-21,3-8-1,3-10-2,9-15-11,2-7-1,4-5-9,7-12-51,8-6-186,12-14 33,12-2 50,8 1 111,1 8 52,-4 12 39,-4 8 18,-3 15 41,-4 8 13,-5 8 15,-4 11-23,-3-1-29,-3 4-26,-6-6-24,-4-2-15,0-7 1,-5-7-10,-1-6-75,-2-7-176,4-29-255</inkml:trace>
  <inkml:trace contextRef="#ctx0" brushRef="#br0" timeOffset="266316.2324">13253 16038 1256,'0'0'299,"0"0"-193,3 0-77,4 2-28,3 3 12,2 0-2,3 3-6,-4 5-5,0-1-2,-6-2 1,-4 6-47,-7-1-39,-11 7 2,-15 3-95,-15 1 12,-12-2-18,-3 1 105,8-6 60,14-10 21,22-2 72,13-4 117,14-3-50,8 6-49,9-5 80,12-1-32,11-1-66,8-5-48,9-4-11,-3-2-13,0-10-126,-11 2-61,-19 1 32,-16 3 85,-20 10-10,-17 8-53,-14 14 79,-9 8 40,-10 11 14,3 4 60,9-2 47,12-4 28,14-3-12,10-2 22,4 1 8,4 6-27,1 10-25,4 12-22,1 12-23,-5 9-19,-5 10-14,-8 5-4,-9 0 2,-9 4-3,-3-4-3,-1-14-4,7-24-10,11-27 7,5-18 4,8-11 9,3-18-21,5-28-20,18-84-74,32-91-17,16 5-62,-49 169 89,-1 13 84,-6 12 12,22-27 18,-7 26-16,-3 14-7,-7 13-7,0 9 8,-1 7 4,-5 3 0,-4 8 10,-1 10 14,0 9 26,-6 11 1,-4 14-14,-9 11-4,-8 6-18,-4 2-4,-9-5-8,2-16-3,3-24-4,9-21-8,8-20-6,2-14 6,-2-20-80,3-21-199,6-191-314</inkml:trace>
  <inkml:trace contextRef="#ctx0" brushRef="#br0" timeOffset="266684.2534">13916 15834 614,'5'-5'972,"2"0"-849,5 0-112,-1 9-11,-3 7-30,-2 7 12,-6 9 18,-6 10 13,-7 12 11,-11 10-3,-6 7-7,-8 6-7,-4-6-6,5-14-1,7-16-48,13-16-19,11-17 53,9-13 8,9-12-90,15-13 26,14-5 70,15 1 60,10 4 31,0 12-46,-2 8-27,-12 9-18,-8 6-2,-9 0 2,-13 2 0,-7-1-107,-10 2-2,-7-3 20,-11-3-31,-5 2-187,-81 5-413</inkml:trace>
  <inkml:trace contextRef="#ctx0" brushRef="#br0" timeOffset="267223.2843">13655 16410 691,'18'1'497,"3"-1"-359,22-1-4,11-6-17,13-1-51,3-10-36,2 3-17,-8-1-4,-12 0-8,-7 3 8,-12 3 3,-12 6 9,-8 4-21,-13 4 0,0 3-13,-3 11 13,-3 12 28,-3 8-2,-6 14 25,-5 3-6,-3 0-20,-7-2-10,-3-10-6,4-8-9,-1-12-13,0-12-8,4-8-35,4-16-16,7-9-36,5-13-72,11-9-97,11-4 160,8 9 117,4 7 78,-4 19 39,-5 4-24,-4 9-47,-5 10-34,-3 5 0,-3 8 24,-5 10 50,-4 12 43,-7 10-23,-2 3-26,3-1-32,4-12-21,5-9-12,2-12-6,4-13-8,0-5 8,2-6-3,2-2-3,7 2 9,2 0 29,5 0-34,4-7-7,2-6-69,3-10-70,-3-11-71,-8-6-126,-4-10-135,-18-81-214</inkml:trace>
  <inkml:trace contextRef="#ctx0" brushRef="#br0" timeOffset="267623.3071">13791 16407 885,'0'8'366,"3"1"-276,3 15 14,-1 15 22,1 10-5,-2 10-2,-4 10-20,-5 3-21,-5 6-11,-7 1-25,-5 0-1,-8-3-19,-1-3-7,0-9-6,1-17-7,3-15 7,10-13-9,3-16-19,6-11-17,5-18-52,5-9-173,10-12-26,14-2 199,10 6 88,5 10 73,2 14-5,-4 16 13,-6 9 12,-7 13-3,1 11-6,-3 15-9,1 13-17,4 7 20,-1 2-48,6-5-16,1-14-7,6-13 4,4-10-10,8-13-1,-1-12-33,4-12-47,5-15-125,99-81-303</inkml:trace>
  <inkml:trace contextRef="#ctx0" brushRef="#br0" timeOffset="268202.3403">14853 16603 1634,'0'4'257,"2"-4"-215,2 4-42,2 1-7,2 5 7,5 3 8,11 0-8,6-3-12,6-3-74,3-7-125,2-7-265,53-32-338</inkml:trace>
  <inkml:trace contextRef="#ctx0" brushRef="#br0" timeOffset="268349.3487">15329 16664 632,'0'0'593,"5"5"-461,5 0-57,3 0 68,6 2-16,-4 0-37,-2 1-46,0-4-29,-2 4-15,-1-4-231,29-7-473</inkml:trace>
  <inkml:trace contextRef="#ctx0" brushRef="#br0" timeOffset="268507.3577">15760 16724 1711,'3'0'270,"5"2"-208,1 2 5,3 0-29,-5 1-38,-8 1-58,-5 1-128,-45 20-427</inkml:trace>
  <inkml:trace contextRef="#ctx0" brushRef="#br0" timeOffset="272585.591">18428 9309 1074,'0'-3'126,"-1"3"-95,1 0-31,-2 3 0,1-2 0,-1 4 10,-1 0 20,1 7-23,-4 12 4,2 21 16,-1 11 16,-4 22 5,1 9-22,0 9-8,-7 71-5,8 21-5,5 9-7,4-64 6,2 6 0,3 31-7,-6 50 0,-5 7 75,0-30-19,-2 12-28,-3-3-13,-2 0-13,-4-7 10,3 18-12,5 9 1,3-44-1,10-3 6,7 8-5,6 4 0,-5-5 8,-6-8 21,-4 7-15,-4 14-7,-6-12-2,0-5 1,-8 26 1,0 6-7,5 3 5,16 7 5,7 12-11,8-7 0,12-35 0,7 6 25,5-8 31,-2-17-13,0-16-4,-11-17-19,-9 0 4,2-4 12,-6 7-12,-8-22-8,2 3-4,-8 9-4,-8-2-2,2-14-5,-1-70 13,0-10-13,-1-8-1,0 25 2,2-26-1,0-21 0,0-7 4,0-4-5,-3 1-21,-6-12-18,-5-18-206,-7-16-226,-49-191-313</inkml:trace>
  <inkml:trace contextRef="#ctx0" brushRef="#br0" timeOffset="273352.6348">19869 9612 822,'-10'-6'270,"-2"2"-157,-5 1-46,-2 6-38,-2 7-17,-3 4 1,-4 8 41,-5 7-13,0 4-23,0 6-6,4 5-2,-1 2 1,3 8 5,3 4 2,0 9 3,6 8 8,4 5-10,10-2-5,8-1-5,7-5-9,6-9 0,8-14 1,2-10 2,6-15-3,3-12-12,4-16 0,3-19-210,76-111-316</inkml:trace>
  <inkml:trace contextRef="#ctx0" brushRef="#br0" timeOffset="273570.6473">20166 9655 1162,'6'-6'135,"1"2"-108,4-2-18,-2 2 0,-3 1 7,-5-1 34,-2 2 10,-1 2-18,2 0-36,-7 0-6,5-1-176,-7 4-166,-18 17-244</inkml:trace>
  <inkml:trace contextRef="#ctx0" brushRef="#br0" timeOffset="273997.6717">19902 9710 369,'1'0'100,"1"0"-88,4 0-12,-3 1-17,-2 6-61,-13 13-169</inkml:trace>
  <inkml:trace contextRef="#ctx0" brushRef="#br0" timeOffset="275243.743">20001 9618 723,'1'4'181,"8"-4"-146,15 0 7,11 3 12,12 0 28,5 4-11,-4-2-14,-8 4-21,-12 3-15,-11-3-12,-7 2-2,-5 4 7,-5 7 20,-7 9 53,-9 10-19,-11 14-25,-5 4-17,-9 2-10,3 2-7,2-10-1,8-10-2,10-13 0,4-11-6,10-11 1,2-5-1,2 0 0,0-3 2,0 0-1,0 0 1,0 0 5,0 0-6,0 0 5,0 0-5,0 0-1,0 0 2,2 0-1,-2 0 7,0 0-8,1-3 2,-1 3 7,0 0 7,0 0 67,0-3 8,0 3-22,0-1-18,0 1-19,-1 0-14,1 0-6,0 0-11,0 0 1,-2 0-1,2 0 1,-3 1-1,3-2 7,0 1-7,0 1-1,3-1 0,-6 0-6,3 3-6,-3 0-27,-3 4-11,-8 2 29,-3 6 20,1 2-1,-4-4-5,7-1 1,4-9 5,6-1 1,4-2 0,2-2 0,3 0-60,9-2 24,15-7 36,13 0 8,11-4 1,7 1 4,-4 5 1,-10-1 4,-6 4-2,-11 5-15,-11 1 8,-3 1-2,-10 2-6,-4 0-1,-2-3-6,-2 0 5,1 0 0,-2 0-44,1 0-78,-5 0-13,-3 0-104,-34-20-292</inkml:trace>
  <inkml:trace contextRef="#ctx0" brushRef="#br0" timeOffset="276076.7907">19809 9830 462,'-2'-4'220,"-1"0"-115,-2-6-46,1 2-29,-3-2-8,-1 0 64,2-7-17,-2 7-21,7-3-9,1 1 25,1 2 2,7-1-12,-1-1-3,5-6-16,4 2 1,1-9 15,7-1 6,1-4-26,7-4-11,3-4 1,1-1 4,1 1-5,2 2-4,-5 8-1,1 7-3,-5 12-3,-6 7-9,-1 7 0,-3 1-2,3 5 2,0 5 1,4 1 5,-3 4 2,2-1-8,-1 2 6,-3 1-6,3 1 0,-3 4 1,-1-3 0,-1 2 1,-6 7-1,-4 3 7,-4 2 7,-6 5 16,-2 3 5,-4 0 0,-2 6-12,-3 3-6,-3 0-4,-2 8-2,-3 3-5,1 4 1,-5-1-1,5-7-1,-1-4-5,5-14-1,0-8 0,0-7 2,2-8 5,-3-5 7,-4-4 7,-5-4-3,-7 2-12,-6-3 0,-4-4-5,-2 2 7,1-3-7,-1-2 0,2-1 0,6 0 0,2 0 5,3 0-6,3-3 0,3-1 0,2-1 1,3-3 4,0-4-5,3-2-31,-3-3-17,4 3-36,0-2-18,3 6-2,6 5-80,3 1-142,34-22-447</inkml:trace>
  <inkml:trace contextRef="#ctx0" brushRef="#br0" timeOffset="276940.8401">21205 9096 1466,'-2'0'251,"1"0"-101,2 6-143,11 14 1,3 14-8,10 19 15,5 13 4,2 5 1,0 3-8,-2-7-3,-8-15-8,-1-14-1,-6-13-4,0-11-190,3-14-167,56-65-831</inkml:trace>
  <inkml:trace contextRef="#ctx0" brushRef="#br0" timeOffset="277122.8505">21940 9009 1381,'-3'0'222,"0"1"-149,-7 3-58,-4 8-7,-7 7 7,-7 13 6,-8 9-6,-2 4-6,0 7-9,-7 0-68,-4 7-133,-6 2-282,-103 74-217</inkml:trace>
  <inkml:trace contextRef="#ctx0" brushRef="#br0" timeOffset="277310.8612">21239 9591 915,'4'-1'255,"11"-6"-112,20-6-47,21-7 28,64-26 28,24-19-28,-5 13-35,-103 38-31,-1 2-22,-6 4-13,23-7-22,-12 3 1,-17 8-2,-8 2-105,-18 12-176,-17 10-46,-109 90-22</inkml:trace>
  <inkml:trace contextRef="#ctx0" brushRef="#br0" timeOffset="277510.8727">21091 9948 716,'0'0'283,"3"1"-110,11 1-59,16 1 25,20-3 7,62-1-29,31-20-26,6-11-10,-61 13-33,-49 13-27,-6-5-9,-3 2-6,25-12 3,-12-2-9,-16-7-57,-13-10-156,-11-7-163,-44-99-254</inkml:trace>
  <inkml:trace contextRef="#ctx0" brushRef="#br0" timeOffset="277767.8874">21505 8702 1220,'0'3'220,"3"8"-184,0 15-36,4 22 7,-4 22 20,3 19 9,-6 78 36,3 45 26,-2 23-38,-2-98-11,-5 5 1,-5 3-16,-5 10-20,-6 6-5,5-24 3,10-22 3,8-73-15,5-9-1,5-9-101,11 18-116,14-28-101,102-86-422</inkml:trace>
  <inkml:trace contextRef="#ctx0" brushRef="#br0" timeOffset="277999.9006">22253 9500 345,'6'-9'1003,"6"5"-874,12-6-93,12 2 0,12-6 54,10-2-6,4-5-48,4-1-20,-9 3-2,-8-1-8,-10 8-6,-11 5-41,-8 1-53,-10 9-91,-3 1-130,-11 7-28,-41 33-342</inkml:trace>
  <inkml:trace contextRef="#ctx0" brushRef="#br0" timeOffset="278218.9132">22283 9860 451,'1'0'993,"3"0"-855,5-1-123,15-3 45,14-3 18,16-9-44,13-5 10,6-5-28,3-2-16,-9 3-76,-11 3-26,-18 8-88,18-16-279</inkml:trace>
  <inkml:trace contextRef="#ctx0" brushRef="#br0" timeOffset="278449.9264">22544 9557 1270,'-1'0'236,"1"6"-182,-3 4-53,-1 13 5,-2 9 52,-3 10 22,-8 6 40,-7 11-14,-7 6-44,-10 5-23,-8 5-20,-6 7-1,-1-5-3,5-3-9,7-13-6,16-14-59,15-21-173,20-21-295,78-68-18</inkml:trace>
  <inkml:trace contextRef="#ctx0" brushRef="#br0" timeOffset="278682.9397">22588 9909 1298,'-2'6'242,"-1"5"-196,-3 17-29,0 8-8,0 9 0,1 4 9,16 6 0,15 1 42,17-2 66,23-3-6,56 6-45,12-30-20,-93-31-13,-9-3-13,34-1-14,-15-13-3,-13-11-12,-8-7-8,-8-14-77,-5-10-166,7-129-372</inkml:trace>
  <inkml:trace contextRef="#ctx0" brushRef="#br0" timeOffset="279335.9771">23397 9099 1592,'1'-6'222,"5"2"-222,10-8-13,10 12 13,12-6 1,7 5 1,6 1 10,-2 1-11,-2 5 13,-10 2-14,-13 1 0,-16 5-20,-10 4-14,-15 9-28,-13 6 38,-12 7-34,0 1-31,1-3 43,18-13 22,13-6-63,13-11-51,9-2 48,1 1 45,5-2 45,-1 3 27,3 5-26,-1 11 5,0 7 54,2 8-28,-5 3-14,-1-1 7,-7 0 11,-8 0 9,-6-5 17,-8-5 8,-5-8-4,-7-5 2,-2-10-4,-6-13-23,1-12-14,-2-18-27,2-12-15,3-14-36,-1-19-38,-16-66-77,35 92-76,-14-47 175,11 17 67,4 29 78,9 24 52,1 17-40,1 18-90,1 14 0,4 18 11,1 21 56,3 25-10,3 76-4,8 23-19,-6-14 19,-11-47 1,-3-7 40,0-64-40,0-2-30,0-5-9,-3 40-7,0-14 4,0-19-12,3-18-140,6-19-149,44-65-228</inkml:trace>
  <inkml:trace contextRef="#ctx0" brushRef="#br0" timeOffset="279930.011">23936 9090 1332,'8'-4'160,"13"-1"-122,19-9-31,15 2-5,11-5 4,7 1 0,-6-1-5,-11 3-1,-13 10 0,-16 4 0,-9 9-17,-10 6 2,-6 12 15,-7 12 49,-8 13 29,-7 13 9,-10 16-33,0 7-27,0 0-11,4-4-7,2-9-1,6-18-7,3-13 5,7-15-6,4-14-37,-6-13-12,-8-10 19,-7-9-159,-8-9-41,-3-14 4,6-12 137,9-11 69,15-1 20,9-1 54,11 13 78,8 8-68,5 12 13,3 9 16,-1 6-6,-5 12-20,-1 5-44,-8 5-17,-2 6 10,-6 7-16,-8 5-1,-6 15-11,-10 5-63,-3 11 30,-7 2 17,6-3 19,2-10 7,11-11 1,6-9 1,4-5 1,2-4-1,2-5 1,2-4 17,6-3-3,-4-2 5,4-3-1,-2-9-19,-2 1-78,-3-5-136,-3-6-44,-29-49-111</inkml:trace>
  <inkml:trace contextRef="#ctx0" brushRef="#br0" timeOffset="280167.0246">24015 9326 562,'-17'-16'211,"7"6"-16,-10-6 20,10 7-29,5 9-95,2 12-79,1 21 21,-2 22 27,4 16 9,-2 11-7,2 8 8,-4 2-5,-6 58-17,-28 25-3,-15 2 34,21-75-50,24-61-16,1-9 2,10-9-15,1 23 0,10-21-5,19-26-75,19-30-67,67-59-207,63-59-314,21-15 22</inkml:trace>
  <inkml:trace contextRef="#ctx0" brushRef="#br0" timeOffset="280507.044">24639 9738 644,'-15'-6'333,"-3"0"-183,-18-2-29,-7 4-26,-6 8-31,-7 10 1,2 3-11,6 0-26,8 4-17,14-4-7,8 1-4,3-5-73,3 7-46,0-5 10,2 2-4,4 4 59,5-7 24,4-1 0,7 6 30,3 0 95,8 1 46,3-1-48,10 4 0,10-1 12,11 1 54,9-2-15,9-4-53,3-3-41,-12-7-31,-11-1-4,-15-3-7,-17-1-2,-12-1-6,-7-2 0,-1-1-4,5-11-110,9-12-216,9-14-209,56-120-380</inkml:trace>
  <inkml:trace contextRef="#ctx0" brushRef="#br0" timeOffset="280725.0565">24927 9471 1108,'0'-2'268,"0"0"-151,7-2-64,6 8 7,11-2 4,12 2 11,9 0-6,15-1-21,10-6-9,51-3-16,-79 0-7,38-5-5,-13-1-11,-23 5-14,-18-3-97,-13 3-17,-13-1-32,-9-8-397,-41-54-269</inkml:trace>
  <inkml:trace contextRef="#ctx0" brushRef="#br0" timeOffset="280993.0718">25254 8948 1080,'0'1'225,"-1"11"-189,-3 7-26,0 19 8,-4 11 45,1 18 39,-4 21 8,-8 74-17,-17 37 13,-9-23-49,15-65-33,19-63 0,8-6-6,2-8-3,-4 29-3,8-18-4,3-22-3,8-10-4,2-16 28,8-14 1,10-14-30,6-18-78,9-18-166,3-17-136,69-159-449</inkml:trace>
  <inkml:trace contextRef="#ctx0" brushRef="#br0" timeOffset="281356.0926">25540 8993 527,'0'2'880,"0"5"-782,0 9-80,-4 10-12,-4 7 0,-12 12 18,-4-4 19,-5 1-16,-5 2-9,-3-6-18,-1-1-15,5-5-73,7-9 2,6-8 10,14-8 8,6-6 16,5 2-112,6 1 107,3 2 57,5 11 161,5 2-47,2 13 12,-2 5-56,0 12-19,-5 8 11,-1 6 80,-1 5-70,2-9-4,1-10-31,3-5-16,3-14-1,4-12-2,5-4-9,4-10-9,4-6-75,7-10-144,6 0-275,69-44-134</inkml:trace>
  <inkml:trace contextRef="#ctx0" brushRef="#br0" timeOffset="282453.1554">26672 9077 1062,'-1'-11'191,"0"4"-74,-4-14-68,5 9 34,1 0 10,10 3-26,16-1-56,25 2 7,57-2-5,31 13-11,-5 13-1,-106-10 8,-8 1-8,-10 2-1,14 5-7,-19-1-1,-17 9 8,-20 10 8,-22 3-7,-67 30 1,-34 11-2,6 2 1,109-58-1,11-9 1,15-2-1,-17 4 6,20-7 11,16-9-7,11-1-8,18-7 14,17-4 11,13-7-7,7-5-11,-4 1 3,-10-3-11,-16 3-1,-16 2-61,-15 1-20,-16 0-95,-15 0-338,-15 1 178,-11 4-33,-9 4 279,-5 6 90,10 4 214,6 7-13,11 3-55,11 3-55,-2 5-10,5 9 51,-7 11 11,3 12 16,-4 13-42,6 7-20,4 6-34,8-4-21,5-7-7,4-10 2,7-8 10,9-8 7,14-7 10,18-10-20,15-12-8,59-16-23,18-21-13,-99 17-51,-5 2-78,29-13-36,-20 7 44,-20 6-32,-25 6-36,-25 4-75,-21 6 24,-24 12 70,-67 17 28,-40 20 23,0 6 100,74-18 19,73-27 150,12-2 75,11-1-18,-7 8-48,28 0 123,17-3-101,16-3-17,20-3 1,49-10-62,22-6-53,-99 1-28,0-5-7,40-4-15,-10-8-18,-9-1-123,-10 3-94,-17-6-130,-19-25-186</inkml:trace>
  <inkml:trace contextRef="#ctx0" brushRef="#br0" timeOffset="282648.1665">26892 9767 772,'3'20'85,"0"4"34,7 25 44,2 17 35,3 12-46,-2 5-23,-6 3-42,-2 2-23,-7-8 10,-2-1-43,-4-16-17,-5-20-8,-4-14-6,-7-19-69,-9-11-34,-9-14-274,-110-92-419</inkml:trace>
  <inkml:trace contextRef="#ctx0" brushRef="#br0" timeOffset="282797.175">26591 10073 807,'7'-8'289,"3"0"-107,11-3-82,4 4 44,8 0 20,-1 3-47,-5 4-63,3 0-27,4-2-12,4-4-15,10-5-9,12-11-198,147-64-355</inkml:trace>
  <inkml:trace contextRef="#ctx0" brushRef="#br0" timeOffset="283404.2098">28120 8935 716,'-5'-6'880,"4"3"-770,-8-1-106,7 8-4,-10 10-1,-6 9 1,-10 9 7,-9 9 1,-5 9-1,-4 3 2,-10 10-8,-2 0-1,6 2 0,7-8-33,17-12-9,24-14-30,19-14-146,13-6 178,10-3 40,7-5 33,-3 1-18,-6 0-14,-11 2-1,-11 3-19,-10 4 13,-12-1 6,-8 7 15,-10 7 10,-10 1 8,-2 5 2,5-9-10,11-1-13,12-11-10,10 1-1,6 0 5,7-1 0,14 4 42,9-2-19,9 3-10,-5-1-5,-3 3-14,-10 8-22,-11-4 12,-11 7 10,-15 0 1,-12 3-1,-13 2-6,-14 0 6,-8 5-1,-7-1 0,1-1 1,6-2 7,20-9-6,17-11 7,18-5-8,4-3 24,7 0 22,5-1 37,10-3 1,10-6-35,12-9-13,4-8-16,5-9-20,3-8-66,-1-7-133,0-7-286,71-117-555</inkml:trace>
  <inkml:trace contextRef="#ctx0" brushRef="#br0" timeOffset="283572.2194">28251 9373 1340,'13'-2'162,"4"-2"-117,13-6-25,7 2-2,5-2 3,1-5-8,8 1-7,7-3-6,-3 1-26,-6 0-166,-14 11-111,-26 14-210</inkml:trace>
  <inkml:trace contextRef="#ctx0" brushRef="#br0" timeOffset="283758.23">28115 9689 602,'9'7'135,"1"3"75,13 9-60,10-3-8,9 0-4,5-7-6,4-4-61,4-3 2,2-4-26,1-6-17,-3-6-20,-4-7-10,-11-3-9,-10-3-270,14-66-42</inkml:trace>
  <inkml:trace contextRef="#ctx0" brushRef="#br0" timeOffset="284005.2441">28494 8873 1239,'-3'0'190,"2"4"-149,-8 6-41,6 19 0,-5 18 37,2 25 37,3 74-14,10 67-27,0 19 3,-3-98 25,7-7-31,8-5-10,20-19-10,-17-61-1,4-1 2,-10-4-11,21 24-81,-5-18-12,-8-22-150,-5-27 33,24-91-343</inkml:trace>
  <inkml:trace contextRef="#ctx0" brushRef="#br0" timeOffset="284179.2541">28645 9835 922,'-17'-9'356,"3"5"-193,-16-7-68,-2 11-46,-2 11 1,-9 9 16,-6 13-8,-5 4-5,4 4-26,9-7-14,17-12-4,12-11-9,14-15-61,9-7-104,10-15-313,69-105-389</inkml:trace>
  <inkml:trace contextRef="#ctx0" brushRef="#br0" timeOffset="284358.2643">28857 8846 1514,'0'0'213,"0"1"-192,0 3-21,0 6 0,-3 2 4,0 8 38,0 1-18,2 1-10,-1 1-8,4 1-6,-1-1-117,12 44-242</inkml:trace>
  <inkml:trace contextRef="#ctx0" brushRef="#br0" timeOffset="285486.3288">29442 10154 1193,'0'7'147,"3"-1"-115,-2 4-19,2 0-4,-3 0-7,-7-3 11,-1 3 31,-5-3-4,-5 4-8,0-4-19,3-4-13,5-3-31,4-2-151,4-26-313</inkml:trace>
  <inkml:trace contextRef="#ctx0" brushRef="#br0" timeOffset="285950.3554">30162 8855 500,'6'-4'147,"-2"0"-69,3-1-16,0 2 65,-4 2 58,-3 1-32,-3 1-53,2 1-50,-2 1-40,0 4 14,0 7 45,3 1-4,0 4-4,0 4-4,0-1-15,3 4-16,-2-3-10,-1 2-2,2-5-1,-4 1-5,2-7-7,-1-1 7,1-3-7,-3-4 8,3 0-9,0 2-40,-4 2-117,-3 2-202,-46 15-364</inkml:trace>
  <inkml:trace contextRef="#ctx0" brushRef="#br0" timeOffset="286162.3675">29750 9305 1171,'20'-5'168,"2"1"-120,27-5-17,14 1 46,9-8 32,2 4-20,2-5-26,0 1-33,-10 3-14,-12 7-16,-12 0-8,-17 3-115,-12 3-148,-11 0-190,-47 6-169</inkml:trace>
  <inkml:trace contextRef="#ctx0" brushRef="#br0" timeOffset="286746.4009">29987 9465 513,'-4'12'279,"-3"2"-185,-5 20 19,-1 2 71,-1 3-4,2 1-39,5 1-13,5 4-53,8-5-17,7-2 13,7-8-20,5-5-14,10-9-23,9-12 10,10-16-24,13-10-26,48-34-56,-75 27 2,35-21 29,-12 3 29,-14 6 15,-21 9 7,-13 8 2,-12 8 4,-13 5 4,-2 4 11,-9 3-14,-6 8-7,-3 4-1,2 9 0,2 6-8,3 11 7,5 7-3,2 4 5,-4 4 0,8-8 0,0-6 0,2-7 0,-1-6 0,-4-7 1,-7 3 12,-11-4-13,-10 5 1,-11-3 0,-9 7 0,-4-3 0,1 2-1,3 1-21,13-3 10,16-6 11,22-6-2,15-2 2,12-6 9,19-3 15,15 0 43,13-4-5,2 0-19,7-1-14,-6 0-8,-7 4 0,-9 4-12,-7-3 0,-6 3-8,-8-4 8,-1-1-9,1-10-50,0-6-124,10-13-72,8-12-218,109-113-306</inkml:trace>
  <inkml:trace contextRef="#ctx0" brushRef="#br0" timeOffset="286972.4138">31141 8861 1307,'0'8'213,"1"7"-190,-1 17-14,0 17-9,-3 15 2,-3 7 13,-4 8 7,-6-1-13,6-7-3,-7-15 3,2-16-7,2-18-2,-4-14-70,-7-17-23,-5-14-237,-1-19-153,-44-122 5</inkml:trace>
  <inkml:trace contextRef="#ctx0" brushRef="#br0" timeOffset="287279.4314">30801 9018 684,'-5'-4'266,"2"8"-52,-6 4-149,-6 21 2,3 16 80,-8 18-16,7 9-20,6 5-17,13-9-16,11-9-15,12-14 2,22-15-34,13-12-10,54-25-21,11-41-75,2-46-102,-43 16 39,-51 38 24,-7 7 2,-11 3 55,18-21 57,-27 16 43,-10 15 97,-9 14-67,-5 12-53,-5 13-19,-7 14 37,-7 13 7,-3 14-17,-1 12-11,3 4-10,2-1-5,-3-6 11,-1-6-13,-1-15-132,-1-11-158,-45 9-518</inkml:trace>
  <inkml:trace contextRef="#ctx0" brushRef="#br0" timeOffset="288269.488">30681 9815 590,'2'0'184,"-2"0"-143,2 1-19,-1-2 70,5 1 47,1-4-13,5-3-46,6-1-7,-1-1 34,-4 3 7,-7 2-11,-6 4-34,0 0-33,0 3-21,0-3-15,1 4-9,4-1 9,7 3 18,4 0 23,14-3 16,16-3-20,10-6-16,12-1-15,1-1 2,-6-2-7,-9 5 0,-11-1-1,-13 5-39,-13-3-61,-3 3-16,-11-4-17,-3 0-50,-3-1-149,-11 4-40,-1 4 189,-4 5 122,-2 5 61,0-2 22,2 7 83,0-7 68,0 2 7,0 4 7,-3 1-20,-2 5-35,-1 0-20,-4-4-16,2 3-48,3-8-22,-3 1-8,0-9-3,-2-3-15,-2-2-6,-1-5-93,1-5-71,3-6-104,11-8 41,4 2 140,7 3 93,2 8 186,6 13-124,-2 11-19,2 16 131,1 12-25,-2 12-76,1 5-10,2 2 3,-2 0-25,-4 0-8,-4-1-8,-6-3 20,-4-7-27,6-18-6,-1-13-4,8-14-7,0-6-1,0-12-71,1-8-62,2-15-59,8-9 12,7-10 18,4-6 90,7 0 72,0 8 13,6 9 80,1 9 17,6 13-35,0 4-9,5 9-18,2 7-18,-1 3-6,-3 3-6,4 3-8,-4 1 5,5 5 3,0-4-1,2 10-17,-6-1 0,-4 7 7,-12 9-7,-11 6 9,-8 10 6,-8 4 24,-14 7 19,-10-1 25,-10-5-8,-9-7-11,-6-4-31,3-10-13,5-14-7,11-5-6,8-14-7,7-7-30,0-13-142,-4-6-113,-1-10-57,-18-98-3</inkml:trace>
  <inkml:trace contextRef="#ctx0" brushRef="#br0" timeOffset="288585.5061">30989 9964 21,'0'-3'877,"0"7"-652,1 8-162,4 8 64,2 18-5,-4 6-1,-3 2-44,-2 2-29,-5-3-17,1-9-20,-2-10-1,6-10-1,0-8-3,4-8-6,5-8-39,8-8-159,13-13-290,9-8 111,3-4 79,3 7 298,-16 11 250,-11 12 2,-10 8-124,-9 11-65,-2 7 81,1 8 42,-3 9-47,-4 2-38,1 1-47,-3 0-26,2-5-13,3-5-5,1-7-10,4-8-150,6 3-231</inkml:trace>
  <inkml:trace contextRef="#ctx0" brushRef="#br0" timeOffset="288877.5228">32122 9067 1248,'0'0'331,"2"0"-217,4 0-108,3 6 32,3 7 14,3 7 1,3 10-23,-5 11-14,-2 4-4,-6 12 0,-12 5 2,-10 6 8,-13 0-3,-7-1-19,-3-9-43,3-15-104,10-11-63,13-13-258,28-28 174</inkml:trace>
  <inkml:trace contextRef="#ctx0" brushRef="#br0" timeOffset="289027.5314">32233 9380 861,'14'-10'310,"8"-4"-124,21-10-99,9 4 15,12 4 17,-2 3-53,-4 5-27,-10 4-27,-17 4-12,-9 4-1,-14 1-152,-10 5-220,-53 30-149</inkml:trace>
  <inkml:trace contextRef="#ctx0" brushRef="#br0" timeOffset="289561.5619">31857 9644 1181,'6'10'177,"1"2"-124,6 13-35,1 6 3,0 10 9,-3-2 52,-5 4-14,-4-1-44,-7-7-9,-5-3-2,1-11-1,3-9-10,3-12-4,3-10-19,8-11-294,9-13-161,11-17 155,13-5 96,9-4 225,6 4 45,-1 11 263,-4 13-71,-8 12-12,-8 13-69,-9 5-12,-8 4-38,-4 2-53,-2 3-40,-3 3-11,-3 6 4,-2 0-5,-4 6 15,-4 7-4,-12 4-12,-16 1-38,-11 2 2,-15 1-42,-11-5-99,0-9 5,9-8 88,18-13 84,19-5 30,14-11 37,11-1-19,8-5 14,10 0 1,8 3-15,5 1 13,13 4-26,-4 3-1,1 5-13,-8 7-21,-6 0-1,-9 3-10,-6 1-107,-14 1-94,-6-1-62,-74 10-257</inkml:trace>
  <inkml:trace contextRef="#ctx0" brushRef="#br0" timeOffset="290093.5924">31839 9984 822,'0'9'108,"-1"2"-73,-3 5 14,-4 5 79,-1 5 20,-6 1-14,-6 3-62,-3 0-45,-4 3-5,1-6-10,7-2-4,6-10-8,8-8-36,15-8-97,10-13-169,17-6-47,16-7 97,13-5 252,3 3 93,-2 1 72,-8 15 4,-11 3 29,-13 13-15,-10 1-88,-13 7-37,-8 2-23,-2 4 14,-4 2 38,-1 4 2,-1-1-22,1-3-29,0-1-19,2-6-7,2 0-6,2-11-6,3-1-82,1-7-21,8-3 28,4-2-74,-3-2 53,1 0 29,-4 7-55,-6 4 4,4 6-17,-1 4 85,8 9 50,-4 6 27,1 2 20,2 5 16,-2-2 46,-1-5 13,-1-3-76,-9-12-22,-3-6 92,-1-2 34,-2-4-60,3-5-90,3-10-155,8-9-193,53-68-144</inkml:trace>
  <inkml:trace contextRef="#ctx0" brushRef="#br0" timeOffset="290228.6001">32486 10173 516,'2'0'248,"0"8"-169,2 8-41,-1 7 151,2 8 6,5 7-5,-3-5-82,3 0-58,-4-11-29,-1-8-6,-2-9-3,0-10-12,6-13-15,6-11-365,60-115-220</inkml:trace>
  <inkml:trace contextRef="#ctx0" brushRef="#br0" timeOffset="290456.6131">33419 8991 1570,'0'9'108,"-4"9"-108,-9 15-21,-12 18 21,-16 12 0,-9 20 6,-12 7 0,-7 4 0,-4-4-5,1-8-1,8-16-22,17-18-101,16-21-72,23-15-39,30-44 30</inkml:trace>
  <inkml:trace contextRef="#ctx0" brushRef="#br0" timeOffset="290688.6264">33318 9446 812,'18'4'289,"-1"3"-199,21 7-36,-6 6 59,-2 7 5,-10 1-61,-14 6-27,-9 8 80,-15 3 4,-18 14-9,-13 4-32,-23 4-29,-59 37-26,-35-10-5,16-20 4,115-60-17,14-6-5,5-8-31,-11 0-19,17-18-110,13-20-207,15-15-127,82-146-177</inkml:trace>
  <inkml:trace contextRef="#ctx0" brushRef="#br0" timeOffset="290867.6366">33058 9645 705,'12'12'161,"-3"2"-71,10 23 64,-1 12 53,-1 16-63,1 6-46,5 9 43,5-3-21,2-2-75,-6-10-26,-5-15-11,-9-13-1,-3-11-5,-4-14-2,1-5-17,-2-4-118,7-10-35,5-11-107,42-88-341</inkml:trace>
  <inkml:trace contextRef="#ctx0" brushRef="#br0" timeOffset="291109.6505">33699 9200 1424,'1'22'282,"0"5"-259,3 24-13,-3 20-8,-6 3 4,-5-5 0,-5 1 6,-3-5 13,-8 8 11,0-5-16,-6 2-8,-8-2-12,-1-6-11,3-11-112,10-19-90,14-18-237,29-73-285</inkml:trace>
  <inkml:trace contextRef="#ctx0" brushRef="#br0" timeOffset="291256.6589">33622 9865 1234,'4'6'521,"2"6"-498,11 4 5,4 10 49,0-2-23,-4-2-18,-9-3-21,-1-4-15,-7-5 0,0-3-59,-10-1-179,-18 5 32,-119-1-765</inkml:trace>
  <inkml:trace contextRef="#ctx0" brushRef="#br0" timeOffset="293465.7852">20257 11618 836,'0'0'218,"0"0"-77,-3 0-50,3 3 7,-2-3 11,2 1-19,0-1-33,-2 0-30,2 3-12,0-2-4,-2 5-5,2 2 13,-3 10 13,0-3 16,0 9 0,-1 1-11,-2-2-13,3 2-6,-3-1 0,3 1 2,-1-6-2,2 7-8,0-5 1,-1 1-10,0 1 16,0 5-2,-1 4 4,2-2-5,-2 0-4,-1 0-4,1 0-4,2 6 5,-2-1 2,1 9-8,2-3 0,-1 3 1,1 1-2,-1 0 1,1 4 8,-1 2-8,-5 8 0,-2 2 5,1-2-5,-1-3 7,2-8-7,-1 4-1,2-6 1,-3 3 1,2-4-1,1 5 0,1-1 1,3 3-1,0 3 10,-2-2 1,0 0 4,-1-2-1,0-2-6,2-1-1,0-3-7,0-5 5,0-1-5,3-1 0,-3 1 0,2-1 5,-1 6-6,-5-3 1,3-3 0,-1 10 0,-1-2 0,1 5 0,1 4 0,1 0 0,0-2-1,3-3 0,-3-2 2,3-7-2,-1-4 0,1 3 1,0 5-1,0 4 7,-1 2-7,1 2 0,0 3 0,0 7 0,0-4 1,-2 3 0,-2-5-1,2-11 1,0-8 0,2-6 0,0-3-1,2-3 1,-2 1 3,2 3-4,-1 0-1,0 10 1,-1 1 0,0 8-1,-1 3 1,1 1 0,0-6 0,0 2 2,1-6-1,1 0 6,1-2-6,1-1 0,-1 2 5,0 3-6,4-1 1,0 5 7,-1-8-7,-2 0 1,3 4-1,-1 0 5,0 6-5,-3-2 0,-2-4 6,1-7-6,-2-5 0,2 2 0,-2-3 9,3 0-10,-3-2 0,2 1 0,0 8 1,-1-1-1,-1 6 1,2-6 8,0-8-9,-1-8 0,2-7 0,-1-9-1,2-8-23,2-9-63,12-24-125,59-235-504</inkml:trace>
  <inkml:trace contextRef="#ctx0" brushRef="#br0" timeOffset="294638.8523">25046 2840 640,'-2'0'200,"0"-1"-133,-1 1-53,-2 1-7,2 2-1,-4 1 11,-3-4 28,-3 6 9,0 2-12,-4 0-11,-2 3 13,1 5 2,-6 2 7,-1 4-4,3 1-1,-1-1-12,1 1-18,0 2 5,1-1-10,1-3 5,3 1-7,4 3 1,-1-1-2,2 1 2,1 7 2,-2 0-2,4 0-2,3 0-1,0-8 0,2-3-7,4-7 8,1-4-4,3-6-6,2-4-40,2-7 19,10-4 9,3-7-135,12-15-146,4-9 65,46-97-70</inkml:trace>
  <inkml:trace contextRef="#ctx0" brushRef="#br0" timeOffset="294907.8677">25003 2773 770,'0'0'241,"0"0"-139,-2 0-78,4 0-24,-2 1-18,3 5 18,0 2 23,3 9 53,7 5 22,1 2 23,5 9-52,-2 4-31,3-1-11,-2-3 25,-6 1-22,-2-7-16,1-8-5,-6-1-8,-1-2 8,0-5 0,0-1-9,-3-5-84,1 0-122,1 1-124,-2 2-247</inkml:trace>
  <inkml:trace contextRef="#ctx0" brushRef="#br0" timeOffset="296092.9355">20315 11771 633,'-5'-4'110,"0"1"-40,-3-3-34,-1 2 11,0 1 37,3 1 40,4 2-31,0 0-28,0 0-23,2 2-9,-1 1 4,0-2 14,-1 4 11,-4 1-4,-1 3-10,-4 9 3,-8 4-6,-5 8-4,-7 6-13,-11 5-4,-3 2-6,-7 4-7,1-3-1,9-3-8,12-14 7,12-9-9,8-9 1,8-5-1,2-4-5,2 0-67,8 0-134,7-1 82,13-5-116,13-6-101,93-59-28</inkml:trace>
  <inkml:trace contextRef="#ctx0" brushRef="#br0" timeOffset="296327.949">20229 11777 901,'0'0'294,"0"0"-120,0 0-130,4 8-44,2 1 42,2 8 77,8 4-13,3 6-8,2 3-23,5 6-11,1 0-20,-2 0-23,-1 3-6,-5-2-9,-1-4-5,-8 3 5,-2-5-6,-1-1-85,-4-1-254,2 5-487</inkml:trace>
  <inkml:trace contextRef="#ctx0" brushRef="#br0" timeOffset="297325.006">20125 16346 733,'-2'-2'182,"2"2"-28,-1 0-67,-1 2-33,-3 4 5,-2 4 44,-8 0-11,2 5-31,0-1-23,2 4-13,5-2-4,4 1 2,2-1-13,6 5 32,0 1 14,6-1-22,-2-1-16,1-4-12,4-5-6,-3-7-1,0-4-31,0-8 22,2-5 9,-3-7-14,-1-6 8,-6 0-2,-6 0 4,-2 3 5,-5 6 9,-3 3 3,-2 5-6,2 7 8,-3 2 16,-1 8-2,-1 8-7,0 9-12,2 2-3,4 5-4,7-3-1,7-5 5,3-3-6,4-9-17,5-4 8,2-8-15,2-6-4,1-8 27,0-12-12,-2-3 0,-7 6 12,-6 10 2,-7 10 24,-4 6 17,-3 7-25,-9 6-5,1 8 0,-5 2-3,5-6-8,9-9 5,3-7-6,8-5-119,18-54-502</inkml:trace>
  <inkml:trace contextRef="#ctx0" brushRef="#br0" timeOffset="298759.088">20233 12097 499,'0'0'142,"0"0"-74,-3 0-32,3-3 22,0-4 5,0 3-19,0-4 2,0-6 5,-1 5 33,1-1-4,-3-6-20,3 2-5,0-1 7,0-2-5,-2-2-14,2 6 10,0-7-8,0 3-20,2 0-5,-2-2-7,4-5 1,5-5-13,-5 0 7,3-4-2,0 5 40,-7 6-11,0 5 7,0 1 0,0 2-14,0-1 5,0-1-3,0 0 2,0-4-10,0-3-1,-3 1-10,3-1 2,0-4-5,3 1-7,-3 0 8,2-3-8,-1 2 7,2-5-2,-3 1-5,0-2 5,2 0-5,-2 1-1,0-6 1,0-5 0,1-5 1,-1-1 7,1-1-9,-1 7 1,0 4 0,0 0 0,0 6 0,2-5 1,0 3-1,-1-3-1,4-5 0,-4 3 1,3 2 0,-1 5 0,-1 4 0,1 3-1,-3 2 2,1 7-1,-1-1 1,-1 3-1,1-1 0,0 1 1,0-6-1,0 1 1,1-3-1,1 1 0,-1-3 4,2 0-5,-1-3 0,1 2 0,-2 0 0,-2 1 0,1 2 2,-2 0-2,1-3 1,-1 4-1,1 3 1,-1 1-1,2 3 1,-1-3 0,1 4-1,0 2 0,0 5 0,1 3 0,-1 4-1,0 0 0,0 0-1,0 0 1,0 0-4,0 0 5,0 0 0,0 0-1,0-3 1,0 3-19,0 0-38,2 0-30,-1 0-23,2 0 8,2 4-15,0-1-15,0-3-54,7 17-190</inkml:trace>
  <inkml:trace contextRef="#ctx0" brushRef="#br0" timeOffset="301184.2267">22753 16399 962,'-1'0'290,"1"0"-134,0 0-120,0 0-36,0 0 8,1 1-1,-1-1 4,2-1-11,-1 1-13,-1 0 13,2 0 20,-2-3-13,0 3-7,1-1-16,1-1 16,2-4 19,2-6 7,3-1-13,-1-3-4,-4-1-9,1 1 0,-4 3 13,-2 8 36,1 3-13,-2 4-22,1 2-14,-1 4-1,0 6 1,1 7 11,1 3-4,0 1 2,1-9-7,3 1 4,-3-6-6,1-6 0,-1-4 2,1-1 3,1-1-5,0-1-12,-1-1 12,3-6 23,1 0-14,-3-5-8,1 7 5,-4 2 2,-1 5 34,-2 0 24,1 2 16,-2 0-19,2-2-34,0 1-14,-2 2-14,2-2-1,-3 2-8,2 1 7,2 6-5,-2-3 6,1 1 1,0-2-1,1 0-95,1-2-127,-1-4-274</inkml:trace>
  <inkml:trace contextRef="#ctx0" brushRef="#br0" timeOffset="305599.4793">20317 16417 500,'-2'0'179,"2"0"-94,0 0-53,0 0-19,-1 2 17,1-2 38,0 0-23,1 2-23,-1 1-11,2 2 11,2-2 53,-1 3 11,2 0-25,1 2-17,4 2-14,4 2-11,8-2-19,12-7-136,11-5-115,122-47-374</inkml:trace>
  <inkml:trace contextRef="#ctx0" brushRef="#br0" timeOffset="305840.493">21268 16500 663,'16'-4'71,"2"1"-71,16-5-68,-6 2 41,-2 1 26,-9 2 0,-2 6 0,-6 2 0,0 3 1,-1-2 0,1 1 1,1 0-1,3 2-12,2-1-117,39-2-211</inkml:trace>
  <inkml:trace contextRef="#ctx0" brushRef="#br0" timeOffset="305966.5002">21721 16545 309,'1'1'225,"2"1"-114,0 2-45,2 3 4,1-4-4,4 1-18,6-1-19,6-3-29,10-1-113,70-21-405</inkml:trace>
  <inkml:trace contextRef="#ctx0" brushRef="#br0" timeOffset="306155.5111">22216 16540 569,'5'-2'231,"-1"0"-122,2-4-65,-3 5-11,-2 1 25,-1 0 19,0 1-40,2-1-26,1 2-11,5 0-20,5 0-99,36-15-187</inkml:trace>
  <inkml:trace contextRef="#ctx0" brushRef="#br0" timeOffset="306360.5228">22450 16470 744,'0'1'235,"0"-1"-164,0 0-62,2 0 37,1 3 73,-2-6-1,2 3-13,-1 0-24,2-1-36,0 1-21,3-2-16,-1 2-7,1-2-1,3 2-46,-1-2-139,4 2-116,12-16-457</inkml:trace>
  <inkml:trace contextRef="#ctx0" brushRef="#br0" timeOffset="307619.5948">21082 15603 118,'-4'-8'910,"2"0"-757,-1-3-75,6 3-45,9-8-12,4-4 0,7-5 21,8-2 21,2 5-18,0 6-16,-3 6-2,-8 10-20,-5 8-6,-4 7 1,-4 9 5,2 4 2,-1 5-1,-1 8 2,1 7 4,-3 2-4,1 1 1,1-4-10,-3-1 8,-1-7-8,-3-4 5,-2-2 2,-2-4-2,-1-7 6,-3-6 27,0-8 27,-3-6 0,2-6-14,-3-8-25,-3-5-10,0-12-16,5-9-1,8-7-30,6-7 15,12-3 6,2-3 9,6 1-1,4 2 0,1 8-9,3 6 10,-1 3 6,-4 7-6,-3 7-17,0 4 16,-8 10-7,-5 0-55,-1 10-33,-6 5-57,0 3-30,0 2-54,15 35-102</inkml:trace>
  <inkml:trace contextRef="#ctx0" brushRef="#br0" timeOffset="307899.6108">21703 15883 597,'0'10'106,"1"0"-19,1 10 2,8-2-28,-4-7 32,5-8 98,1-10-97,5-6-35,3-7-41,7-9 6,-3-5-9,-4 5-3,-12-1 18,-4 7 49,-8 8-35,0 4-5,-7 7 43,1 4-49,-3 5-22,-3 5-11,-3 3-1,4 4 1,2 5-11,4 1-181,28 48-277</inkml:trace>
  <inkml:trace contextRef="#ctx0" brushRef="#br0" timeOffset="308695.6563">23383 15871 821,'0'-2'292,"0"2"-164,3 0-105,-3 2-23,5 4 0,-5 2 6,6 7 51,-2 14 42,-1 10 1,-2 21-22,-5 15 11,-6 9 23,-4 5-55,0-3-25,1-13-16,4-12-9,3-11-6,1-7 4,1-9-5,3-12 0,1-11-8,1-7-44,3-9-25,1-9-62,4-12-179,33-110-332</inkml:trace>
  <inkml:trace contextRef="#ctx0" brushRef="#br0" timeOffset="309024.6752">23427 15655 1108,'6'-9'151,"8"7"-151,19-7-12,13 3-10,8 1 15,1-2 7,-9 6 9,-7 9-3,-9 4 15,-11 11-10,-11 7 8,-4 6 58,-8 4 14,-5-2 23,-6-1-9,-6 0-24,-2-3-15,-5-3-24,-2 1-16,1-9-13,-1 0 2,0-3-4,5-4-11,1-1-24,9-7-33,2-3-53,8-3-98,6-1-247,16-5-417</inkml:trace>
  <inkml:trace contextRef="#ctx0" brushRef="#br0" timeOffset="312749.8882">20660 16617 775,'0'0'213,"-2"0"-81,2 0-94,-3 0-31,3 0-5,0 0 5,0 0-1,0 0-6,3 0-30,-1-1-152,11-4-124</inkml:trace>
  <inkml:trace contextRef="#ctx0" brushRef="#br0" timeOffset="312973.901">20878 16593 849,'0'0'165,"1"2"-165,2 3-60,2-2 36,3 3 18,5-4-5,5-2-20,7-4-88,7-3-115,63-10-123</inkml:trace>
  <inkml:trace contextRef="#ctx0" brushRef="#br0" timeOffset="313128.9099">21218 16629 337,'1'-3'197,"2"1"-91,1 2-50,0 0-31,-1 0-25,3 2-18,1 1 18,5-2-19,3 3-70,32 7-125</inkml:trace>
  <inkml:trace contextRef="#ctx0" brushRef="#br0" timeOffset="313327.9213">21531 16671 698,'0'0'171,"0"0"-117,3 3-48,3-3 5,3 0 2,2 0-13,3-3-69,37 1-147</inkml:trace>
  <inkml:trace contextRef="#ctx0" brushRef="#br0" timeOffset="313514.932">21840 16695 793,'0'0'184,"0"0"-146,5-2-38,0 0-42,3-2 42,4 1 0,6-2-2,4-3-116,2-3-101,36-11-57</inkml:trace>
  <inkml:trace contextRef="#ctx0" brushRef="#br0" timeOffset="313677.9413">22228 16545 301,'0'1'89,"0"5"-28,0 1-26,1-4-17,1-1 21,1-2-3,5-2-36,38-14-10</inkml:trace>
  <inkml:trace contextRef="#ctx0" brushRef="#br0" timeOffset="313890.9535">22588 16484 166,'0'0'553,"0"0"-428,0 0-88,0 0-25,4-3-12,-1 3-9,1-2-12,7-2 12,1 0-40,1-1-32,5 1-436,14-17 435</inkml:trace>
  <inkml:trace contextRef="#ctx0" brushRef="#br0" timeOffset="314093.9651">22792 16430 728,'0'2'175,"0"-2"-116,0 0-46,-2 0-5,4-2 2,-2 2-8,0-1-2,2 1-104,1 1-61,0 4 114,0 0-9,0 3-52,-1 6-53</inkml:trace>
  <inkml:trace contextRef="#ctx0" brushRef="#br0" timeOffset="315743.0594">25764 12460 1314,'0'0'171,"-3"0"-106,3 0-65,0 3-16,-1 0 10,1 11 6,-2 6 6,1 25 12,-1 17 30,-1 18 16,-2 12-16,-8 61-18,-6 8-12,-5-2-6,16-111-3,-1 0-7,2-9 7,-5 38-3,4-21 1,4-21-7,4-14-39,0-16-16,1-10 14,5-17-199,27-116-460</inkml:trace>
  <inkml:trace contextRef="#ctx0" brushRef="#br0" timeOffset="316270.0896">25831 12551 1389,'3'-6'183,"-2"-1"-168,6-1-15,2 10 0,8-2 9,7 0 12,1-2-15,4 0 0,1 4-7,-3 6 1,-3 6-9,-8 8 8,-10 1 1,-2 5 8,-10 3-2,-10 3 5,-8 4 1,-7 5-11,-6-1 5,-1-4-5,7-6-1,9-9-12,9-11-13,9-5 14,4-7 10,0 0 0,4 0-29,3 3-65,6 1 73,8 4 21,5 3 1,8 4 0,0 0 2,2 3 7,-2-2-9,-9 1-2,-3 3 2,-5-5 11,-8 5 7,-3-1 6,-4 3 21,-7 2 10,-3 4 5,-5-4-7,-3 2 13,-8 3-17,-4-7-8,0-3-19,-6 0-8,1-8-7,-1-3-7,1-1-52,-1-4-62,3-6-84,4 0-129,-8-15-221</inkml:trace>
  <inkml:trace contextRef="#ctx0" brushRef="#br0" timeOffset="316633.1103">26443 12874 1232,'1'-3'198,"2"1"-110,-1-3-88,6 2 20,7-3-19,8 2 91,10-2-10,8-3-40,7 1-41,5-1 23,-3-1-14,0 0-10,-6-2-33,-7 5 5,-7 2-49,-11 1-83,-8 2-103,-5 4-11,-13 7-316</inkml:trace>
  <inkml:trace contextRef="#ctx0" brushRef="#br0" timeOffset="316901.1257">26522 13300 828,'0'1'485,"2"-1"-420,4 6-64,4-4 16,8 2 81,9-3 23,4-1-17,7-1-35,9-5-17,2-4-16,0 0-21,-1 2-8,-6-4-7,0 4-9,-8 1-38,-7 4-101,-5 6-71,-16 1-162,-18 27-272</inkml:trace>
  <inkml:trace contextRef="#ctx0" brushRef="#br0" timeOffset="338921.3852">27881 13342 948,'-2'0'287,"2"0"-115,-2-6-88,0 8 15,2-2 47,0 4-20,-1-4-68,-1 10-31,-1 14-25,-3 20 13,-9 26 13,-10 75-7,-10 34 6,17-10-16,20-128-1,1-9-10,6-5-7,9 22 7,15-20 6,15-22 16,18-26 4,62-50-8,27-46-11,1-18-1,-118 98 5,-9 2-11,-9 9-8,20-21-20,-18 12-43,-17 9-41,-12 2-101,-10-1-120,-10 0-128,-98-31-99</inkml:trace>
  <inkml:trace contextRef="#ctx0" brushRef="#br0" timeOffset="339124.3968">28187 13424 556,'-3'2'243,"3"-2"-90,-2 5-106,4 6-11,-1 6 142,1 15-1,-1 19-27,-1 10-27,-1 16-3,-5 62-27,-6 23-25,6-113-37,1 0-10,1 45-15,-2-13-6,9-14-6,4-22-150,7-18-147,7-23-72,44-75-300</inkml:trace>
  <inkml:trace contextRef="#ctx0" brushRef="#br0" timeOffset="339680.4286">28513 13465 1249,'13'0'155,"6"0"-115,15-1 10,10-8 37,5 4 6,-2-3-42,-2-2-30,-4 4-11,-3 2-10,-6 2-66,-5 2-85,-8 2-121,-10 0-82,-9 0 53,-34 0-2,23-2 28,5-4 275,1 0 302,1 4-10,-2-4 11,2 4-42,-1 8-118,-3 10-11,-9 19 24,-11 19 10,-10 23-55,-32 73-37,-7 28-10,17-17-28,52-122-22,7-18-14,4-13-2,1 21-32,16-28-1,7-16-22,10-22-108,9-28-136,3-19-205,5-11 323,-6 4 156,-7 17 27,-16 23 60,-11 25 127,-11 18 22,-6 10-86,-3 8-42,3 16 39,-2 12 21,3 19-33,2 4-33,7 4-20,7-7-8,4-4-20,4-12-3,2-10-17,3-12 10,-3-9-17,5-11-14,2-10-35,7-10-136,6-22-25,76-115-380</inkml:trace>
  <inkml:trace contextRef="#ctx0" brushRef="#br0" timeOffset="340146.4552">29340 13391 782,'2'-1'251,"0"-2"-137,8-1-38,4-3 89,6 2-9,4 5-39,4 4-19,0 4-38,4 12-29,1 1 16,-2 7 2,-4 7-29,-4 6-5,-10 8 6,-3 10-3,-7 9-8,-13 15 5,-3 7-3,-4-3-11,0-9 5,1-21 8,10-20-14,2-18 1,2-10 17,0-15 17,1-10 11,-2-17-45,3-22-1,4-16-1,8-15 0,10-1-5,11 6-10,11 7 4,7 12 4,6 7 7,-7 18-25,-2 7-13,-11 9-46,-9 13-101,-8 8-128,-8 34-375</inkml:trace>
  <inkml:trace contextRef="#ctx0" brushRef="#br0" timeOffset="340440.472">29990 13952 842,'5'29'315,"1"0"-129,12 36-8,0-5 43,3-14-112,-2-10 19,-2-21-80,2-9-26,-1-6-1,3-9 6,3-14-7,-2-14-7,-3-12-4,-2-3-3,-11-2 0,-10 7 0,-12 15 0,-5 12 9,-6 8-13,-8 9 4,3 10-6,1 1 1,4-3 0,6 4-1,2-8-27,1-1-92,-6-8-140,-51-55-385</inkml:trace>
  <inkml:trace contextRef="#ctx0" brushRef="#br0" timeOffset="340881.4973">27972 13022 905,'-3'-1'339,"3"1"-113,-4-6-71,4 6 26,1 0-19,2 0-67,3 0-65,18-2 7,22-7-2,66-8 8,70-9-14,66-13-8,-39-7-5,20-2-2,-14 1-4,-3 8-1,-30 13-3,-55 19-5,-89 11 4,-12 5-5,-11-3-21,19 12-59,-20-3 1,-10-3-22,-8-9-44,-11-6 8,-17-11-206,-118-48-345</inkml:trace>
  <inkml:trace contextRef="#ctx0" brushRef="#br0" timeOffset="341228.5171">28109 11499 560,'2'5'91,"1"6"-29,7 10 83,1 12 49,8 12 2,-1 10-26,-2 8-53,4 5-29,-5-3-17,-2 4-10,-10 2-4,-4-1-15,-9 1-3,-6 3-22,-8-3-5,-1-3-3,1-12 0,5-16-9,4-20-47,6-12-1,3-21-24,0-17-202,1-17-199,7-159-304</inkml:trace>
  <inkml:trace contextRef="#ctx0" brushRef="#br0" timeOffset="341635.5404">28205 11671 668,'-2'-2'240,"2"2"-13,-1-4-112,-1 8-80,2 2-28,2 14 37,1 10 74,4 15 7,6 15-17,3 7-29,0 3-32,-1 1 4,3-6 4,-3-7-22,2-13-12,0-11-4,-6-10-10,-1-15-6,-1-9-1,4-8 27,5-21 6,12-17-18,6-19-15,0-11-36,-5-12-14,-9 4-91,-5 1 26,-5 11 62,-5 16 50,-2 18 3,-5 16 33,-3 15 32,0 7-35,1 4-5,-2 9-5,-2 16 10,-2 17 15,1 17 9,2 3-17,2 1-23,2-5-5,4-6-9,3-7-5,7-6-190,41 21-363</inkml:trace>
  <inkml:trace contextRef="#ctx0" brushRef="#br0" timeOffset="341955.5587">28927 12071 1113,'8'26'175,"0"5"-22,9 22-67,4 10-17,-2-10 40,-3-14 28,1-10-85,-1-17-35,4-4 1,-2-18 0,2-4-18,3-19-38,-8-8-20,-5-11-10,-8-3 29,-14 7 24,-5 9 15,-7 13 62,-1 11 14,1 12-5,2 4-19,-1 8-20,1 5-11,4 0-8,3-2-6,6-5-7,8-3-12,4-2-63,6-2-117,4 0-147,47-42-371</inkml:trace>
  <inkml:trace contextRef="#ctx0" brushRef="#br0" timeOffset="342602.5957">29525 11415 1073,'5'0'223,"1"0"-133,11 0-1,8 0 23,7 0-29,11-3-32,9 1-32,6-2-5,-2-1-14,-9-2-6,-9 3-75,-15 1-21,-15 3-18,-9-4-38,-11 0-94,-7 0-60,-7 0 198,1-3 114,3 4 48,8-1 107,8 4-34,2 4-56,3 6-25,0 2 107,1 11-10,-2 7-14,4 9 16,0 4-22,2 9-30,-2 4-6,1 5-15,-3 3-9,-3 4-13,0 0-22,-1-4-5,1-9-10,0-7-5,-1-8-1,-5-10 0,2-6 7,-4-7-7,-5-9 17,1-1-1,-3-7-5,-3-7 1,3-1-7,0-7 2,5 1-2,7 2 7,3 4 14,3 6-12,4 0-1,3 0-7,14 1 2,14-7 2,13 1 7,13 0 0,13-1 1,46-10 2,-74 13-12,34-9-3,-14 4-5,-21 4 0,-19 2-1,-16 4-1,-8 0-9,-4 0-31,-2 0-32,-1-2-7,-4 2-115,-26-8-468</inkml:trace>
  <inkml:trace contextRef="#ctx0" brushRef="#br0" timeOffset="348474.9316">25631 14646 1113,'-6'-12'139,"5"8"-50,-5-7-49,12 16-40,3 17 0,12 15 1,5 25 24,9 15 34,8 11 17,11 9-23,8 3-11,7-14-21,8-5 0,50 14-5,26-29 4,28-39 17,-67-37-4,-2-18-13,4-17-14,-4-15 10,-12 0-1,-4-2-13,-58 36 14,-5 10-14,-3 6-2,30-9 0,-4 17-2,-5 18-12,1 15 14,8 13 18,11 9 6,50 35 6,17 2-9,18-16 0,-50-46-6,11-17-1,-4-24-2,-8-13-6,-6-13 6,-8-2-11,-6-8 0,-1-2 7,4 1-7,9-2 0,-6 7-1,-6 12 1,4 14 0,-6 14-1,-1 15 1,-39 2-1,-4-2 0,0 7-1,35 13 0,-1 3 1,-3 9 0,5 8 5,51 20-4,35-30 18,43-44 2,-53-4-11,-4-14-4,0-25-6,-22 1 0,-33-2-104,-65 32-241,3-46-670</inkml:trace>
  <inkml:trace contextRef="#ctx0" brushRef="#br0" timeOffset="413996.6792">15480 13374 1505,'0'-3'219,"2"3"-174,0 0-45,4 8-24,7 10 15,4 16 9,7 15 12,-1 17 31,5 16 13,3 9 5,-2-3-8,2-2-10,-1-5 11,-5-10-19,3-7-11,1-4-11,-1-4-7,4-8 8,-1-11 4,-6-12-11,-2-16 8,2-13 63,9-23 35,26-38-28,77-109-35,79-130-29,57-35-9,-76 119-12,-14 41-23,-28 61-73,-28 46-73,-19 36-43,-27 31-252,-45 9-619</inkml:trace>
  <inkml:trace contextRef="#ctx0" brushRef="#br0" timeOffset="414996.7364">32165 12728 1729,'-3'-6'124,"0"4"-124,-5-2-28,-1 24-11,-11 15 25,-2 18 14,-2 14 1,2 11 0,4 14 0,5 58 14,12 10 11,14 4 28,-7-122 27,5-1-30,1-1-21,18 28 4,9-9 17,15-19 9,65-19 8,82-74 5,124-88-22,-37-4-22,7-20-16,3-45-2,-144-2-11,-154 6-9,0 14-44,0 8-46,0 45-28,0 34-83,0 27-258,0 10-620</inkml:trace>
  <inkml:trace contextRef="#ctx0" brushRef="#br0" timeOffset="417210.8631">27656 17678 1242,'-2'-4'158,"2"2"-41,9-8-81,22 0 3,19-10 45,64-27 19,43-21-22,40-1-28,-34 21 1,-3-7 4,-8 10-26,-9-13-20,-13 12-3,-17-2-9,-11 11 2,-20 1-1,-56 27 0,-9 5 0,-8 0 0,7-2-1,-13 6-7,-10 4-16,-16 11 20,-18 17 3,-63 51 0,-34 40-5,-4 3-5,36-11 9,3 16 1,14 7 5,8-12-4,8-11 9,9 20 1,40-91-11,0-11 0,8-6 0,-15 18 0,13-19 0,10-18 9,5-11 9,3-10 4,5-32-22,2-30-28,14-105 4,22-72 6,3-23 3,-7 98-15,2-40 18,-1 10 4,-5 29 8,0 39 1,-23 97 8,-6 12 9,0 14 24,3-20-12,-6 27-22,-3 9-8,0 5-15,4 17-3,2 22 18,7 24 1,11 77-1,1 45 5,4 42-5,-2-74 0,-2-27 0,4 1 1,4 9-1,1-7 21,-9-15 0,1-15-7,-19-63-4,-1 3 1,0-11-5,3 34-5,-5-17 0,-7-16 0,0-13 5,-2-13-5,-6-5 21,-10-13 14,-13-15-19,-13-17-7,-11-19 1,-4-26-5,-45-58 3,-7-16-9,-4 5-1,76 112 1,2 5 0,1 2-1,-35-31 0,10 12 0,10 16 0,10 14-11,18 6-39,12 13-16,7 5-59,7 1-179,10 25-358</inkml:trace>
  <inkml:trace contextRef="#ctx0" brushRef="#br0" timeOffset="418787.9533">16370 10404 282,'0'0'849,"0"-1"-647,0 1-44,0 0 8,5-3-7,10-6-55,12-9-46,20-4-20,19-11-13,52-19-11,11 0-5,14-12-8,-31 13 6,-8-2-6,0 4 4,-8 9-5,-10 5 0,-53 17 1,-2 7-1,-7 1 1,20-8 0,-19 12-1,-14 3-27,-10 3-2,-5 5 4,-6 13 20,-16 14 5,-16 18 14,-19 27-7,-62 62-1,-30 54-4,-19 33 7,67-72-9,-3 6 0,17 1 0,57-110 0,10-14-1,12-13 1,-14 23-1,16-26 1,12-16 10,2-10 20,2-12 14,15-24-14,11-42-21,31-101-8,6-63 10,-12-7-11,-28 68 1,-8 8-1,-12 10 0,-4 16 0,1 20-14,4 18 4,-9 65 2,-1 19 8,-1 13 0,1-22-1,-3 28-7,3 16-19,0 21 2,3 29 16,1 71 7,9 53 2,15 16 0,-5-59 5,7 7-4,-3 13-1,4-6 1,-5 17-1,-6-3-1,-10 3 1,1-36 0,-7-29-2,-4-63 2,0-5-1,0-6-8,0 21 9,-2-22 1,4-13 0,-4-14 40,-2-10 16,-11-12-29,-9-17-17,-12-20-11,-10-19 8,-40-69-7,-18-49-1,9-8 1,31 87-1,41 69 0,-1 9 8,2-2-7,-15-28 5,6 14-5,10 14-1,5 12-1,10 16-8,5 4-39,2 8-38,1 2-53,1 5-95,2-2 36,-1 6-33,-1 5-86,-21 4-183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AD3852E4-8BD5-4005-A2CC-0BE38AFADD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1A123102-1E1E-46CB-94EA-1E6C851383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313FEC97-A40B-4113-BCF8-81CC9CE98F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C4E49E75-6754-42C4-800C-5DF27194C3A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FE57AF6F-EF73-48B5-86E7-B7D4E5BF15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07BE6F7A-126F-444C-8B0D-AF0264BC9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0C7F3E-1BBE-4AFA-8710-B79D47EF7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206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3FAD42-D45A-4EBE-94C7-621FE2311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2B3D791-88E8-47F0-8E5C-456E53A09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85C538C-6206-43B0-8D70-1091B8967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219C82-964E-456B-9F5B-9EDD1A5883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37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0761F19-A93E-420C-9F71-574A9368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417F902-3DB6-4313-9855-2085EAAC3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149E12E-F2C6-4FF1-B0FB-7AFEEA0DA9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070F1E-C4BC-4849-90D4-0FAE4D3678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26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AC901918-AA97-4013-BFDF-DD4E13CF8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6AC272C-BC48-4C8D-933F-70E69DBA4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D3BC602-1681-478B-96E7-2D9F966BE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994114-2EE5-4322-AB3A-B1B11F5695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83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26C-A5FF-4114-A47C-751B14A3894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7361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EE9B-AA19-4989-9AB7-A3D9BB5BAE5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627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C57E-FA7A-46DC-A8F2-72C4A1335CD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111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0950-7ADA-4FAE-A543-70F5808CF91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2899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8C7D-3125-4539-AC7B-F1C11A4B16F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9A10C-0A18-49EA-B4B7-90BA0D76999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9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2643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9C9F-F06C-4B53-9C19-BBC3952BACB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655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C87495-47B9-44F9-A21A-2C59BBE3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B598C81-DCC0-4146-A38E-A6E06D2E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9C74285-779C-481B-90E8-7FBD3456F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3E8437-77B5-4159-9C82-1F7AB8D7AB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3944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D91E-CDB0-40E4-8994-74F2F0C6BF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4490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2659-2EE8-4AA7-A577-6F89CE15C11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177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8ABF-BE67-4C68-A956-F2E2032B77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020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9C82-964E-456B-9F5B-9EDD1A5883B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225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8437-77B5-4159-9C82-1F7AB8D7ABB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579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BEBF-7BF5-496D-B6B6-0A9A211C603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484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77FA-4C7C-4977-A0B2-68F4F4828DF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8506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2A64-C170-42AF-B27C-2ACD36C1ECD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3649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6973-286D-4326-A73D-BB91F2CA79E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4037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3762-6007-4A4C-9CA6-DE713F61F3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78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AF1A23-809F-4DA3-84E7-39BFE5C6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D8074D4-1D5E-4488-B29B-3DD51703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0613CD3-6552-4A37-A615-B9904A81C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B4BEBF-7BF5-496D-B6B6-0A9A211C60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5463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28BD-4E93-4902-8F11-90F63400BC0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221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0E22-1BC6-4E0C-8738-D089CD79392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271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0F1E-C4BC-4849-90D4-0FAE4D3678C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157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4114-2EE5-4322-AB3A-B1B11F5695A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53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7B2291-AE88-4D03-81A8-A6A93111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C3EE78A-7C02-4B4B-B110-5D340304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27C6DCA-1861-4B0A-A19E-0C112194D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3ADAB88-AA2F-49AF-9EE2-223283779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AB77FA-4C7C-4977-A0B2-68F4F4828D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489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698F5E-31C7-4306-BBBA-D4C24F18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F3C1637-F86A-4EB7-A245-F6675743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1D552FE-9D2F-45A8-ACF5-2DA8898F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7A4EE5CC-C58D-4088-AB11-CA4041ECE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A863DBF-9E0D-4537-9B26-4D2C0D209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8F64D38-E7CF-4531-A2DB-5960A0AA6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682A64-C170-42AF-B27C-2ACD36C1EC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51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13FF0B-8984-4E78-A2A9-15F8719A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5F31752-BA8A-4AA6-84EC-A7E3FFEFA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766973-286D-4326-A73D-BB91F2CA79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03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40F4622-A9D9-41F0-B7E0-5644B449D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8D3762-6007-4A4C-9CA6-DE713F61F3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007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0859B4-F1C5-4601-89A8-80F820ED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672A600-2B42-47FA-8532-360671A7D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90AB55D-46DB-4DAB-82F8-1D3FD4ABD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6D0BB19-512F-414A-BA0C-B0D188919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828BD-4E93-4902-8F11-90F63400BC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53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32A6345-3B46-4A04-889D-0F9DF526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64611CD-7F04-483E-956F-1DEDEC490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FAA2515-7261-413A-B14C-4F86C5B1E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17C0075-BF04-4799-A767-8FEB739B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5B0E22-1BC6-4E0C-8738-D089CD7939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695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94EEA1BD-1B42-4657-A4F1-F9B438F2A4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DAB09CE-2013-41DF-A110-7AFECF255E6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FBC498CD-A262-41A1-9628-EE50129B2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第七章  恒定磁场</a:t>
            </a: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xmlns="" id="{55D09947-034C-4879-9E57-1180CF5B20B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59397" name="Picture 5" descr="moban-2-3">
              <a:extLst>
                <a:ext uri="{FF2B5EF4-FFF2-40B4-BE49-F238E27FC236}">
                  <a16:creationId xmlns:a16="http://schemas.microsoft.com/office/drawing/2014/main" xmlns="" id="{7B666464-94D1-46F7-83B6-BC48198AF93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398" name="Picture 6" descr="moban-1-11">
              <a:extLst>
                <a:ext uri="{FF2B5EF4-FFF2-40B4-BE49-F238E27FC236}">
                  <a16:creationId xmlns:a16="http://schemas.microsoft.com/office/drawing/2014/main" xmlns="" id="{B4F7B255-EA21-4BBB-B509-4B23E99BB92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400" name="Oval 8">
            <a:extLst>
              <a:ext uri="{FF2B5EF4-FFF2-40B4-BE49-F238E27FC236}">
                <a16:creationId xmlns:a16="http://schemas.microsoft.com/office/drawing/2014/main" xmlns="" id="{6461B8FA-C3BF-4681-80CE-046820A9D9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9403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3F9C4028-AE10-4CA8-9BBA-CFFF10818B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04" name="Text Box 12">
            <a:hlinkClick r:id="rId16"/>
            <a:extLst>
              <a:ext uri="{FF2B5EF4-FFF2-40B4-BE49-F238E27FC236}">
                <a16:creationId xmlns:a16="http://schemas.microsoft.com/office/drawing/2014/main" xmlns="" id="{2F78DB7D-5870-47C9-80A4-6BD5024465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DCD58-7042-4D0B-9574-05E7951CAAA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8BB0B2B0-EAC6-4F86-9973-141AA107EBD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CFDECC28-E449-4BFA-8A42-D00FB58ECB3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9B06A642-BD71-41DC-814D-3ABBF2CFCA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FF3ED07A-5A71-4798-A654-1AC8CC6BA7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1733" y="620714"/>
            <a:ext cx="508846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9361546C-E9F0-459E-8F86-66D3214119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FC0606AA-3576-42A6-9F07-E878DC04A1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00851" y="65088"/>
            <a:ext cx="515196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7-4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毕奥</a:t>
            </a: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萨伐尔定律</a:t>
            </a:r>
          </a:p>
        </p:txBody>
      </p:sp>
      <p:pic>
        <p:nvPicPr>
          <p:cNvPr id="13" name="Picture 27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D5FC939C-B85E-464B-B275-FD45513FC6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9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AC78FB43-B978-47BD-AC7C-24FA13712A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47405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09CE-2013-41DF-A110-7AFECF255E6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16214379-EB26-4561-A66F-06BD1ACD63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5" descr="moban-2-3">
              <a:extLst>
                <a:ext uri="{FF2B5EF4-FFF2-40B4-BE49-F238E27FC236}">
                  <a16:creationId xmlns:a16="http://schemas.microsoft.com/office/drawing/2014/main" xmlns="" id="{15A59B11-EADF-4EF8-9AEE-F1B150B4142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oban-1-11">
              <a:extLst>
                <a:ext uri="{FF2B5EF4-FFF2-40B4-BE49-F238E27FC236}">
                  <a16:creationId xmlns:a16="http://schemas.microsoft.com/office/drawing/2014/main" xmlns="" id="{8CC0CD7B-11C7-4903-BC74-385A1755749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8">
            <a:extLst>
              <a:ext uri="{FF2B5EF4-FFF2-40B4-BE49-F238E27FC236}">
                <a16:creationId xmlns:a16="http://schemas.microsoft.com/office/drawing/2014/main" xmlns="" id="{208D4F69-103E-48ED-A87D-73A8EB89E1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0AA5F6C8-A20A-4C21-8CF1-8BB0CDCC84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2">
            <a:hlinkClick r:id="rId16"/>
            <a:extLst>
              <a:ext uri="{FF2B5EF4-FFF2-40B4-BE49-F238E27FC236}">
                <a16:creationId xmlns:a16="http://schemas.microsoft.com/office/drawing/2014/main" xmlns="" id="{CA2A862B-2503-4344-8801-A4DAB804F4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90869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customXml" Target="../ink/ink10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28.wmf"/><Relationship Id="rId26" Type="http://schemas.openxmlformats.org/officeDocument/2006/relationships/image" Target="../media/image45.w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7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44.wmf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image" Target="../media/image46.wmf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6.wmf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4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50.wmf"/><Relationship Id="rId18" Type="http://schemas.openxmlformats.org/officeDocument/2006/relationships/image" Target="../media/image16.wmf"/><Relationship Id="rId3" Type="http://schemas.openxmlformats.org/officeDocument/2006/relationships/oleObject" Target="../embeddings/oleObject49.bin"/><Relationship Id="rId21" Type="http://schemas.openxmlformats.org/officeDocument/2006/relationships/customXml" Target="../ink/ink13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54.bin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1.wmf"/><Relationship Id="rId20" Type="http://schemas.openxmlformats.org/officeDocument/2006/relationships/image" Target="../media/image52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49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6.bin"/><Relationship Id="rId10" Type="http://schemas.openxmlformats.org/officeDocument/2006/relationships/oleObject" Target="../embeddings/oleObject53.bin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25.wmf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55.bin"/><Relationship Id="rId22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6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8.wmf"/><Relationship Id="rId18" Type="http://schemas.openxmlformats.org/officeDocument/2006/relationships/oleObject" Target="../embeddings/oleObject75.bin"/><Relationship Id="rId3" Type="http://schemas.openxmlformats.org/officeDocument/2006/relationships/oleObject" Target="../embeddings/oleObject67.bin"/><Relationship Id="rId21" Type="http://schemas.openxmlformats.org/officeDocument/2006/relationships/image" Target="../media/image72.wmf"/><Relationship Id="rId7" Type="http://schemas.openxmlformats.org/officeDocument/2006/relationships/oleObject" Target="../embeddings/oleObject69.bin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70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5" Type="http://schemas.openxmlformats.org/officeDocument/2006/relationships/image" Target="../media/image69.wmf"/><Relationship Id="rId10" Type="http://schemas.openxmlformats.org/officeDocument/2006/relationships/image" Target="../media/image67.wmf"/><Relationship Id="rId19" Type="http://schemas.openxmlformats.org/officeDocument/2006/relationships/image" Target="../media/image71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70.bin"/><Relationship Id="rId14" Type="http://schemas.openxmlformats.org/officeDocument/2006/relationships/oleObject" Target="../embeddings/oleObject7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86.bin"/><Relationship Id="rId18" Type="http://schemas.openxmlformats.org/officeDocument/2006/relationships/oleObject" Target="../embeddings/oleObject90.bin"/><Relationship Id="rId3" Type="http://schemas.openxmlformats.org/officeDocument/2006/relationships/oleObject" Target="../embeddings/oleObject81.bin"/><Relationship Id="rId21" Type="http://schemas.openxmlformats.org/officeDocument/2006/relationships/image" Target="../media/image83.wmf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89.bin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1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5" Type="http://schemas.openxmlformats.org/officeDocument/2006/relationships/image" Target="../media/image81.wmf"/><Relationship Id="rId23" Type="http://schemas.openxmlformats.org/officeDocument/2006/relationships/image" Target="../media/image84.wmf"/><Relationship Id="rId10" Type="http://schemas.openxmlformats.org/officeDocument/2006/relationships/image" Target="../media/image80.wmf"/><Relationship Id="rId19" Type="http://schemas.openxmlformats.org/officeDocument/2006/relationships/image" Target="../media/image82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84.bin"/><Relationship Id="rId14" Type="http://schemas.openxmlformats.org/officeDocument/2006/relationships/oleObject" Target="../embeddings/oleObject87.bin"/><Relationship Id="rId22" Type="http://schemas.openxmlformats.org/officeDocument/2006/relationships/oleObject" Target="../embeddings/oleObject9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99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4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88.wmf"/><Relationship Id="rId26" Type="http://schemas.openxmlformats.org/officeDocument/2006/relationships/image" Target="../media/image98.wmf"/><Relationship Id="rId3" Type="http://schemas.openxmlformats.org/officeDocument/2006/relationships/oleObject" Target="../embeddings/oleObject100.bin"/><Relationship Id="rId21" Type="http://schemas.openxmlformats.org/officeDocument/2006/relationships/oleObject" Target="../embeddings/oleObject109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6.wmf"/><Relationship Id="rId20" Type="http://schemas.openxmlformats.org/officeDocument/2006/relationships/image" Target="../media/image89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97.wmf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87.wmf"/><Relationship Id="rId10" Type="http://schemas.openxmlformats.org/officeDocument/2006/relationships/image" Target="../media/image93.wmf"/><Relationship Id="rId19" Type="http://schemas.openxmlformats.org/officeDocument/2006/relationships/oleObject" Target="../embeddings/oleObject108.bin"/><Relationship Id="rId4" Type="http://schemas.openxmlformats.org/officeDocument/2006/relationships/image" Target="../media/image90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95.wmf"/><Relationship Id="rId22" Type="http://schemas.openxmlformats.org/officeDocument/2006/relationships/image" Target="../media/image48.wmf"/><Relationship Id="rId27" Type="http://schemas.openxmlformats.org/officeDocument/2006/relationships/oleObject" Target="../embeddings/oleObject1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oleObject" Target="../embeddings/oleObject118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113.bin"/><Relationship Id="rId21" Type="http://schemas.openxmlformats.org/officeDocument/2006/relationships/oleObject" Target="../embeddings/oleObject122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03.wmf"/><Relationship Id="rId17" Type="http://schemas.openxmlformats.org/officeDocument/2006/relationships/oleObject" Target="../embeddings/oleObject12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89.wmf"/><Relationship Id="rId20" Type="http://schemas.openxmlformats.org/officeDocument/2006/relationships/image" Target="../media/image97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117.bin"/><Relationship Id="rId24" Type="http://schemas.openxmlformats.org/officeDocument/2006/relationships/image" Target="../media/image87.wmf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23" Type="http://schemas.openxmlformats.org/officeDocument/2006/relationships/oleObject" Target="../embeddings/oleObject123.bin"/><Relationship Id="rId10" Type="http://schemas.openxmlformats.org/officeDocument/2006/relationships/image" Target="../media/image102.wmf"/><Relationship Id="rId19" Type="http://schemas.openxmlformats.org/officeDocument/2006/relationships/oleObject" Target="../embeddings/oleObject121.bin"/><Relationship Id="rId4" Type="http://schemas.openxmlformats.org/officeDocument/2006/relationships/image" Target="../media/image99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88.wmf"/><Relationship Id="rId22" Type="http://schemas.openxmlformats.org/officeDocument/2006/relationships/image" Target="../media/image9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3.wmf"/><Relationship Id="rId26" Type="http://schemas.openxmlformats.org/officeDocument/2006/relationships/customXml" Target="../ink/ink3.xml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4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16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1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5.wmf"/><Relationship Id="rId28" Type="http://schemas.openxmlformats.org/officeDocument/2006/relationships/customXml" Target="../ink/ink4.xml"/><Relationship Id="rId10" Type="http://schemas.openxmlformats.org/officeDocument/2006/relationships/image" Target="../media/image9.wmf"/><Relationship Id="rId19" Type="http://schemas.openxmlformats.org/officeDocument/2006/relationships/image" Target="../media/image17.png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7-0%20&#25945;&#23398;&#22522;&#26412;&#35201;&#27714;.ppt#2. PowerPoint &#28436;&#31034;&#25991;&#31295;" TargetMode="External"/><Relationship Id="rId3" Type="http://schemas.openxmlformats.org/officeDocument/2006/relationships/hyperlink" Target="7-4%20&#27605;&#22885;-&#33832;&#20240;&#23572;&#23450;&#24459;.ppt" TargetMode="External"/><Relationship Id="rId7" Type="http://schemas.openxmlformats.org/officeDocument/2006/relationships/hyperlink" Target="7-8%20&#36733;&#27969;&#23548;&#32447;&#22312;&#30913;&#22330;&#20013;&#25152;&#21463;&#30340;&#21147;.ppt" TargetMode="External"/><Relationship Id="rId2" Type="http://schemas.openxmlformats.org/officeDocument/2006/relationships/hyperlink" Target="7-3&#30913;&#22330;%20&#30913;&#24863;&#24378;&#24230;.pp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7-7%20&#24102;&#30005;&#31890;&#23376;&#22312;&#30005;&#22330;&#21644;&#30913;&#22330;&#20013;&#30340;&#36816;&#21160;.ppt" TargetMode="External"/><Relationship Id="rId5" Type="http://schemas.openxmlformats.org/officeDocument/2006/relationships/hyperlink" Target="7-6%20&#23433;&#22521;&#29615;&#36335;&#23450;&#29702;.ppt" TargetMode="External"/><Relationship Id="rId4" Type="http://schemas.openxmlformats.org/officeDocument/2006/relationships/hyperlink" Target="7-5%20&#30913;&#36890;&#37327;%20&#30913;&#22330;&#30340;&#39640;&#26031;&#23450;&#29702;.pp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3.wmf"/><Relationship Id="rId18" Type="http://schemas.openxmlformats.org/officeDocument/2006/relationships/image" Target="../media/image15.wmf"/><Relationship Id="rId3" Type="http://schemas.openxmlformats.org/officeDocument/2006/relationships/image" Target="../media/image20.png"/><Relationship Id="rId21" Type="http://schemas.openxmlformats.org/officeDocument/2006/relationships/customXml" Target="../ink/ink5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6.bin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oleObject" Target="../embeddings/oleObject17.bin"/><Relationship Id="rId10" Type="http://schemas.openxmlformats.org/officeDocument/2006/relationships/oleObject" Target="../embeddings/oleObject15.bin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1.wmf"/><Relationship Id="rId14" Type="http://schemas.openxmlformats.org/officeDocument/2006/relationships/image" Target="../media/image17.png"/><Relationship Id="rId22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20.bin"/><Relationship Id="rId7" Type="http://schemas.openxmlformats.org/officeDocument/2006/relationships/customXml" Target="../ink/ink6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30.wmf"/><Relationship Id="rId26" Type="http://schemas.openxmlformats.org/officeDocument/2006/relationships/oleObject" Target="../embeddings/oleObject34.bin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3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6.wmf"/><Relationship Id="rId20" Type="http://schemas.openxmlformats.org/officeDocument/2006/relationships/image" Target="../media/image13.wmf"/><Relationship Id="rId29" Type="http://schemas.openxmlformats.org/officeDocument/2006/relationships/image" Target="../media/image34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32.w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28" Type="http://schemas.openxmlformats.org/officeDocument/2006/relationships/customXml" Target="../ink/ink7.xml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9.wmf"/><Relationship Id="rId22" Type="http://schemas.openxmlformats.org/officeDocument/2006/relationships/image" Target="../media/image31.wmf"/><Relationship Id="rId27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167200" y="1252800"/>
              <a:ext cx="4457160" cy="1084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8200" y="1245600"/>
                <a:ext cx="4472640" cy="11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9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1">
            <a:extLst>
              <a:ext uri="{FF2B5EF4-FFF2-40B4-BE49-F238E27FC236}">
                <a16:creationId xmlns:a16="http://schemas.microsoft.com/office/drawing/2014/main" xmlns="" id="{CB21D583-1B45-48EA-8F39-18EC0107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090BD-32A6-4354-A697-465B07F49CF6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xmlns="" id="{F2B72E87-D844-4395-9769-009ECE74C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1066800"/>
            <a:ext cx="5807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无限长载流长直导线的磁场</a:t>
            </a:r>
          </a:p>
        </p:txBody>
      </p:sp>
      <p:grpSp>
        <p:nvGrpSpPr>
          <p:cNvPr id="16431" name="Group 47">
            <a:extLst>
              <a:ext uri="{FF2B5EF4-FFF2-40B4-BE49-F238E27FC236}">
                <a16:creationId xmlns:a16="http://schemas.microsoft.com/office/drawing/2014/main" xmlns="" id="{CE5D7E17-E979-4217-8160-12E7175F6C85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2032000"/>
            <a:ext cx="7543800" cy="1905000"/>
            <a:chOff x="542" y="1822"/>
            <a:chExt cx="4752" cy="1200"/>
          </a:xfrm>
        </p:grpSpPr>
        <p:grpSp>
          <p:nvGrpSpPr>
            <p:cNvPr id="16430" name="Group 46">
              <a:extLst>
                <a:ext uri="{FF2B5EF4-FFF2-40B4-BE49-F238E27FC236}">
                  <a16:creationId xmlns:a16="http://schemas.microsoft.com/office/drawing/2014/main" xmlns="" id="{54B44B6C-3C7D-4FA8-8051-88FF32EE9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" y="1822"/>
              <a:ext cx="4656" cy="1200"/>
              <a:chOff x="542" y="1822"/>
              <a:chExt cx="4656" cy="1200"/>
            </a:xfrm>
          </p:grpSpPr>
          <p:grpSp>
            <p:nvGrpSpPr>
              <p:cNvPr id="16404" name="Group 20">
                <a:extLst>
                  <a:ext uri="{FF2B5EF4-FFF2-40B4-BE49-F238E27FC236}">
                    <a16:creationId xmlns:a16="http://schemas.microsoft.com/office/drawing/2014/main" xmlns="" id="{E514A247-1906-46B2-AF00-61DD2AC3B7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2" y="1822"/>
                <a:ext cx="4656" cy="1200"/>
                <a:chOff x="576" y="864"/>
                <a:chExt cx="4704" cy="1200"/>
              </a:xfrm>
            </p:grpSpPr>
            <p:sp>
              <p:nvSpPr>
                <p:cNvPr id="16405" name="Rectangle 21">
                  <a:extLst>
                    <a:ext uri="{FF2B5EF4-FFF2-40B4-BE49-F238E27FC236}">
                      <a16:creationId xmlns:a16="http://schemas.microsoft.com/office/drawing/2014/main" xmlns="" id="{C433FCDC-D5E9-402D-994C-CADE46884D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864"/>
                  <a:ext cx="4704" cy="1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6406" name="Group 22">
                  <a:extLst>
                    <a:ext uri="{FF2B5EF4-FFF2-40B4-BE49-F238E27FC236}">
                      <a16:creationId xmlns:a16="http://schemas.microsoft.com/office/drawing/2014/main" xmlns="" id="{BBC5EA78-A4C6-4908-86F0-FE378733D4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55" y="1344"/>
                  <a:ext cx="144" cy="144"/>
                  <a:chOff x="4176" y="960"/>
                  <a:chExt cx="144" cy="144"/>
                </a:xfrm>
              </p:grpSpPr>
              <p:sp>
                <p:nvSpPr>
                  <p:cNvPr id="16407" name="Oval 23">
                    <a:extLst>
                      <a:ext uri="{FF2B5EF4-FFF2-40B4-BE49-F238E27FC236}">
                        <a16:creationId xmlns:a16="http://schemas.microsoft.com/office/drawing/2014/main" xmlns="" id="{217B58B1-37E4-477D-B909-DD691D3974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960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08" name="Oval 24">
                    <a:extLst>
                      <a:ext uri="{FF2B5EF4-FFF2-40B4-BE49-F238E27FC236}">
                        <a16:creationId xmlns:a16="http://schemas.microsoft.com/office/drawing/2014/main" xmlns="" id="{28BD73F2-0670-4B59-8EBC-D3DCA7B4F8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008"/>
                    <a:ext cx="48" cy="48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409" name="Oval 25">
                  <a:extLst>
                    <a:ext uri="{FF2B5EF4-FFF2-40B4-BE49-F238E27FC236}">
                      <a16:creationId xmlns:a16="http://schemas.microsoft.com/office/drawing/2014/main" xmlns="" id="{2A5378F2-33AF-4EFC-9B72-C83985B74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1" y="1200"/>
                  <a:ext cx="432" cy="432"/>
                </a:xfrm>
                <a:prstGeom prst="ellips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10" name="Oval 26">
                  <a:extLst>
                    <a:ext uri="{FF2B5EF4-FFF2-40B4-BE49-F238E27FC236}">
                      <a16:creationId xmlns:a16="http://schemas.microsoft.com/office/drawing/2014/main" xmlns="" id="{69692AD7-0A83-4D9B-B3E5-4BE00BB88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" y="960"/>
                  <a:ext cx="1008" cy="960"/>
                </a:xfrm>
                <a:prstGeom prst="ellips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11" name="Oval 27">
                  <a:extLst>
                    <a:ext uri="{FF2B5EF4-FFF2-40B4-BE49-F238E27FC236}">
                      <a16:creationId xmlns:a16="http://schemas.microsoft.com/office/drawing/2014/main" xmlns="" id="{EF708077-DE2E-40A3-AE9D-8A4FE45DF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7" y="1296"/>
                  <a:ext cx="240" cy="240"/>
                </a:xfrm>
                <a:prstGeom prst="ellips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12" name="Line 28">
                  <a:extLst>
                    <a:ext uri="{FF2B5EF4-FFF2-40B4-BE49-F238E27FC236}">
                      <a16:creationId xmlns:a16="http://schemas.microsoft.com/office/drawing/2014/main" xmlns="" id="{E28E7C65-A867-4F9C-90D1-1D96A59AF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27" y="1392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rgbClr val="CC00CC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13" name="Line 29">
                  <a:extLst>
                    <a:ext uri="{FF2B5EF4-FFF2-40B4-BE49-F238E27FC236}">
                      <a16:creationId xmlns:a16="http://schemas.microsoft.com/office/drawing/2014/main" xmlns="" id="{9C0C8CCF-252D-427C-B885-B150DAF217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5" y="1344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rgbClr val="CC00CC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14" name="Line 30">
                  <a:extLst>
                    <a:ext uri="{FF2B5EF4-FFF2-40B4-BE49-F238E27FC236}">
                      <a16:creationId xmlns:a16="http://schemas.microsoft.com/office/drawing/2014/main" xmlns="" id="{228C5A82-E0E1-4EC2-81AD-3585BC9C4C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46" y="1343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CC00CC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15" name="Text Box 31">
                  <a:extLst>
                    <a:ext uri="{FF2B5EF4-FFF2-40B4-BE49-F238E27FC236}">
                      <a16:creationId xmlns:a16="http://schemas.microsoft.com/office/drawing/2014/main" xmlns="" id="{92C49ADF-DA97-400F-8A8D-0AD5E71285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07" y="912"/>
                  <a:ext cx="19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I</a:t>
                  </a:r>
                </a:p>
              </p:txBody>
            </p:sp>
            <p:sp>
              <p:nvSpPr>
                <p:cNvPr id="16416" name="Text Box 32">
                  <a:extLst>
                    <a:ext uri="{FF2B5EF4-FFF2-40B4-BE49-F238E27FC236}">
                      <a16:creationId xmlns:a16="http://schemas.microsoft.com/office/drawing/2014/main" xmlns="" id="{16036196-582E-4118-8F57-F72B6EB761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31" y="1296"/>
                  <a:ext cx="55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B</a:t>
                  </a:r>
                </a:p>
              </p:txBody>
            </p:sp>
          </p:grpSp>
          <p:sp>
            <p:nvSpPr>
              <p:cNvPr id="16417" name="Rectangle 33">
                <a:extLst>
                  <a:ext uri="{FF2B5EF4-FFF2-40B4-BE49-F238E27FC236}">
                    <a16:creationId xmlns:a16="http://schemas.microsoft.com/office/drawing/2014/main" xmlns="" id="{1A015E5F-84B9-4EE8-939F-7FF9A35B8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822"/>
                <a:ext cx="1378" cy="1200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418" name="Object 34">
                <a:extLst>
                  <a:ext uri="{FF2B5EF4-FFF2-40B4-BE49-F238E27FC236}">
                    <a16:creationId xmlns:a16="http://schemas.microsoft.com/office/drawing/2014/main" xmlns="" id="{D1FA8792-7091-4A52-82CD-031105AE04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2" y="2093"/>
              <a:ext cx="1225" cy="7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905" name="公式" r:id="rId4" imgW="634680" imgH="444240" progId="Equation.3">
                      <p:embed/>
                    </p:oleObj>
                  </mc:Choice>
                  <mc:Fallback>
                    <p:oleObj name="公式" r:id="rId4" imgW="634680" imgH="444240" progId="Equation.3">
                      <p:embed/>
                      <p:pic>
                        <p:nvPicPr>
                          <p:cNvPr id="16418" name="Object 34">
                            <a:extLst>
                              <a:ext uri="{FF2B5EF4-FFF2-40B4-BE49-F238E27FC236}">
                                <a16:creationId xmlns:a16="http://schemas.microsoft.com/office/drawing/2014/main" xmlns="" id="{D1FA8792-7091-4A52-82CD-031105AE04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2093"/>
                            <a:ext cx="1225" cy="7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FFFFCC">
                                        <a:gamma/>
                                        <a:shade val="76078"/>
                                        <a:invGamma/>
                                      </a:srgbClr>
                                    </a:gs>
                                    <a:gs pos="50000">
                                      <a:srgbClr val="FFFFCC"/>
                                    </a:gs>
                                    <a:gs pos="100000">
                                      <a:srgbClr val="FFFFCC">
                                        <a:gamma/>
                                        <a:shade val="76078"/>
                                        <a:invGamma/>
                                      </a:srgbClr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rgbClr val="9900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419" name="Group 35">
              <a:extLst>
                <a:ext uri="{FF2B5EF4-FFF2-40B4-BE49-F238E27FC236}">
                  <a16:creationId xmlns:a16="http://schemas.microsoft.com/office/drawing/2014/main" xmlns="" id="{4FB84B22-D3E8-454C-A4E1-6E03E88803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4" y="1865"/>
              <a:ext cx="1440" cy="1008"/>
              <a:chOff x="3936" y="912"/>
              <a:chExt cx="1440" cy="1008"/>
            </a:xfrm>
          </p:grpSpPr>
          <p:sp>
            <p:nvSpPr>
              <p:cNvPr id="16420" name="Oval 36">
                <a:extLst>
                  <a:ext uri="{FF2B5EF4-FFF2-40B4-BE49-F238E27FC236}">
                    <a16:creationId xmlns:a16="http://schemas.microsoft.com/office/drawing/2014/main" xmlns="" id="{7497797A-676C-4EA7-929F-A173DA4F6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344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1" name="Oval 37">
                <a:extLst>
                  <a:ext uri="{FF2B5EF4-FFF2-40B4-BE49-F238E27FC236}">
                    <a16:creationId xmlns:a16="http://schemas.microsoft.com/office/drawing/2014/main" xmlns="" id="{909DBCA6-0B66-40BC-8B68-2585E4BDC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432" cy="432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2" name="Oval 38">
                <a:extLst>
                  <a:ext uri="{FF2B5EF4-FFF2-40B4-BE49-F238E27FC236}">
                    <a16:creationId xmlns:a16="http://schemas.microsoft.com/office/drawing/2014/main" xmlns="" id="{3D65FD24-056F-452B-998F-91B26F434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960"/>
                <a:ext cx="1008" cy="960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3" name="Oval 39">
                <a:extLst>
                  <a:ext uri="{FF2B5EF4-FFF2-40B4-BE49-F238E27FC236}">
                    <a16:creationId xmlns:a16="http://schemas.microsoft.com/office/drawing/2014/main" xmlns="" id="{35A5B670-61CA-4157-B49F-217EA33A9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4" name="Text Box 40">
                <a:extLst>
                  <a:ext uri="{FF2B5EF4-FFF2-40B4-BE49-F238E27FC236}">
                    <a16:creationId xmlns:a16="http://schemas.microsoft.com/office/drawing/2014/main" xmlns="" id="{68233F7D-1A2A-49DA-B096-CF0A80945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1" y="912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16425" name="Text Box 41">
                <a:extLst>
                  <a:ext uri="{FF2B5EF4-FFF2-40B4-BE49-F238E27FC236}">
                    <a16:creationId xmlns:a16="http://schemas.microsoft.com/office/drawing/2014/main" xmlns="" id="{3623E790-3CD4-4737-8D9D-2C29BB7AF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1296"/>
                <a:ext cx="48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6426" name="Text Box 42">
                <a:extLst>
                  <a:ext uri="{FF2B5EF4-FFF2-40B4-BE49-F238E27FC236}">
                    <a16:creationId xmlns:a16="http://schemas.microsoft.com/office/drawing/2014/main" xmlns="" id="{AC6DAABB-9B03-4729-9D72-CAE18A4ECC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1248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00"/>
                    </a:solidFill>
                    <a:latin typeface="方正舒体" panose="02010601030101010101" pitchFamily="2" charset="-122"/>
                    <a:ea typeface="方正舒体" panose="02010601030101010101" pitchFamily="2" charset="-122"/>
                  </a:rPr>
                  <a:t>X</a:t>
                </a:r>
              </a:p>
            </p:txBody>
          </p:sp>
          <p:sp>
            <p:nvSpPr>
              <p:cNvPr id="16427" name="Line 43">
                <a:extLst>
                  <a:ext uri="{FF2B5EF4-FFF2-40B4-BE49-F238E27FC236}">
                    <a16:creationId xmlns:a16="http://schemas.microsoft.com/office/drawing/2014/main" xmlns="" id="{75FBA9B7-A0D2-4297-AFAE-0D2B503E5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9" y="1440"/>
                <a:ext cx="0" cy="48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8" name="Line 44">
                <a:extLst>
                  <a:ext uri="{FF2B5EF4-FFF2-40B4-BE49-F238E27FC236}">
                    <a16:creationId xmlns:a16="http://schemas.microsoft.com/office/drawing/2014/main" xmlns="" id="{DB98E754-6B5A-4F4D-800F-29E2E3DD4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1436"/>
                <a:ext cx="0" cy="48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9" name="Line 45">
                <a:extLst>
                  <a:ext uri="{FF2B5EF4-FFF2-40B4-BE49-F238E27FC236}">
                    <a16:creationId xmlns:a16="http://schemas.microsoft.com/office/drawing/2014/main" xmlns="" id="{61184512-AB80-4614-B64C-61E01BBBE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0" cy="48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432" name="Text Box 48">
            <a:extLst>
              <a:ext uri="{FF2B5EF4-FFF2-40B4-BE49-F238E27FC236}">
                <a16:creationId xmlns:a16="http://schemas.microsoft.com/office/drawing/2014/main" xmlns="" id="{750CA6E2-81FB-4385-A426-FCBBDC124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470400"/>
            <a:ext cx="716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电流与磁感强度成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右手螺旋关系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6042240" y="2215080"/>
              <a:ext cx="6067080" cy="1458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7200" y="2206080"/>
                <a:ext cx="6080760" cy="14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98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3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ED7093BC-EB74-48AA-BB4E-BC11A3E7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0A11C88-89B6-4F04-B9C6-0678A4362678}"/>
              </a:ext>
            </a:extLst>
          </p:cNvPr>
          <p:cNvSpPr txBox="1"/>
          <p:nvPr/>
        </p:nvSpPr>
        <p:spPr>
          <a:xfrm>
            <a:off x="407368" y="980728"/>
            <a:ext cx="6280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如果是半无限长的导线？</a:t>
            </a:r>
            <a:r>
              <a:rPr lang="en-US" altLang="zh-CN" sz="2800" dirty="0"/>
              <a:t>B</a:t>
            </a:r>
            <a:r>
              <a:rPr lang="zh-CN" altLang="en-US" sz="2800" dirty="0"/>
              <a:t>分布规律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390360" y="1605600"/>
              <a:ext cx="1071720" cy="8449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4600" y="1599840"/>
                <a:ext cx="1083240" cy="8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0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5189006-9E97-458A-8D8D-0EF5CCD9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59C445E-D786-4011-BA2A-B5710D7E5737}"/>
              </a:ext>
            </a:extLst>
          </p:cNvPr>
          <p:cNvSpPr txBox="1"/>
          <p:nvPr/>
        </p:nvSpPr>
        <p:spPr>
          <a:xfrm>
            <a:off x="551384" y="1052736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一定长度的导线呢？很远的地方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57520" y="765000"/>
              <a:ext cx="10797840" cy="6154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960" y="760680"/>
                <a:ext cx="10811160" cy="61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1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1">
            <a:extLst>
              <a:ext uri="{FF2B5EF4-FFF2-40B4-BE49-F238E27FC236}">
                <a16:creationId xmlns:a16="http://schemas.microsoft.com/office/drawing/2014/main" xmlns="" id="{DDF7CD0C-B835-4D4D-8FDC-A8A97DE4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D543-CF2C-4A76-BA27-7D62EC95B965}" type="slidenum">
              <a:rPr lang="en-US" altLang="zh-CN"/>
              <a:pPr/>
              <a:t>13</a:t>
            </a:fld>
            <a:endParaRPr lang="en-US" altLang="zh-CN"/>
          </a:p>
        </p:txBody>
      </p:sp>
      <p:graphicFrame>
        <p:nvGraphicFramePr>
          <p:cNvPr id="35891" name="Object 51">
            <a:extLst>
              <a:ext uri="{FF2B5EF4-FFF2-40B4-BE49-F238E27FC236}">
                <a16:creationId xmlns:a16="http://schemas.microsoft.com/office/drawing/2014/main" xmlns="" id="{9D98BDD8-3218-4CDA-8D60-D4669F891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0188" y="2593975"/>
          <a:ext cx="18732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8" name="公式" r:id="rId3" imgW="634680" imgH="431640" progId="Equation.3">
                  <p:embed/>
                </p:oleObj>
              </mc:Choice>
              <mc:Fallback>
                <p:oleObj name="公式" r:id="rId3" imgW="634680" imgH="43164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188" y="2593975"/>
                        <a:ext cx="1873250" cy="11430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92" name="Object 52">
            <a:extLst>
              <a:ext uri="{FF2B5EF4-FFF2-40B4-BE49-F238E27FC236}">
                <a16:creationId xmlns:a16="http://schemas.microsoft.com/office/drawing/2014/main" xmlns="" id="{E450375B-D917-4C70-ADDB-2BEE053C7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1" y="2590800"/>
          <a:ext cx="125412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9" name="公式" r:id="rId5" imgW="482400" imgH="457200" progId="Equation.3">
                  <p:embed/>
                </p:oleObj>
              </mc:Choice>
              <mc:Fallback>
                <p:oleObj name="公式" r:id="rId5" imgW="482400" imgH="4572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2590800"/>
                        <a:ext cx="125412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93" name="Object 53">
            <a:extLst>
              <a:ext uri="{FF2B5EF4-FFF2-40B4-BE49-F238E27FC236}">
                <a16:creationId xmlns:a16="http://schemas.microsoft.com/office/drawing/2014/main" xmlns="" id="{5B813F94-A0B9-4923-9577-4C273AEE1C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2664" y="914400"/>
          <a:ext cx="4148137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0" name="公式" r:id="rId7" imgW="1612800" imgH="431640" progId="Equation.3">
                  <p:embed/>
                </p:oleObj>
              </mc:Choice>
              <mc:Fallback>
                <p:oleObj name="公式" r:id="rId7" imgW="1612800" imgH="43164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4" y="914400"/>
                        <a:ext cx="4148137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94" name="Rectangle 54">
            <a:extLst>
              <a:ext uri="{FF2B5EF4-FFF2-40B4-BE49-F238E27FC236}">
                <a16:creationId xmlns:a16="http://schemas.microsoft.com/office/drawing/2014/main" xmlns="" id="{C7F88D53-4E96-4234-AF48-14030285C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1844675"/>
            <a:ext cx="4464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无限长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载流长直导线</a:t>
            </a:r>
          </a:p>
        </p:txBody>
      </p:sp>
      <p:grpSp>
        <p:nvGrpSpPr>
          <p:cNvPr id="35897" name="Group 57">
            <a:extLst>
              <a:ext uri="{FF2B5EF4-FFF2-40B4-BE49-F238E27FC236}">
                <a16:creationId xmlns:a16="http://schemas.microsoft.com/office/drawing/2014/main" xmlns="" id="{FCC9F233-1DA0-4EA4-A076-4F4E0EB6AF59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2135188"/>
            <a:ext cx="3606800" cy="3960812"/>
            <a:chOff x="517" y="1344"/>
            <a:chExt cx="2272" cy="2495"/>
          </a:xfrm>
        </p:grpSpPr>
        <p:grpSp>
          <p:nvGrpSpPr>
            <p:cNvPr id="35898" name="Group 58">
              <a:extLst>
                <a:ext uri="{FF2B5EF4-FFF2-40B4-BE49-F238E27FC236}">
                  <a16:creationId xmlns:a16="http://schemas.microsoft.com/office/drawing/2014/main" xmlns="" id="{FB546BCF-3D63-410C-BCD6-E96A03303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" y="1344"/>
              <a:ext cx="2272" cy="2495"/>
              <a:chOff x="517" y="1344"/>
              <a:chExt cx="2272" cy="2495"/>
            </a:xfrm>
          </p:grpSpPr>
          <p:sp>
            <p:nvSpPr>
              <p:cNvPr id="35899" name="Rectangle 59">
                <a:extLst>
                  <a:ext uri="{FF2B5EF4-FFF2-40B4-BE49-F238E27FC236}">
                    <a16:creationId xmlns:a16="http://schemas.microsoft.com/office/drawing/2014/main" xmlns="" id="{5E607F8D-A178-4AC5-A60B-38B6C962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1344"/>
                <a:ext cx="2069" cy="249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0" name="Line 60">
                <a:extLst>
                  <a:ext uri="{FF2B5EF4-FFF2-40B4-BE49-F238E27FC236}">
                    <a16:creationId xmlns:a16="http://schemas.microsoft.com/office/drawing/2014/main" xmlns="" id="{035448EA-88E3-4041-8115-F58D9B427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2976"/>
                <a:ext cx="13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1" name="Line 61">
                <a:extLst>
                  <a:ext uri="{FF2B5EF4-FFF2-40B4-BE49-F238E27FC236}">
                    <a16:creationId xmlns:a16="http://schemas.microsoft.com/office/drawing/2014/main" xmlns="" id="{C1F80FA1-382A-425F-8948-E11267AAB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0" y="1389"/>
                <a:ext cx="0" cy="16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2" name="Line 62">
                <a:extLst>
                  <a:ext uri="{FF2B5EF4-FFF2-40B4-BE49-F238E27FC236}">
                    <a16:creationId xmlns:a16="http://schemas.microsoft.com/office/drawing/2014/main" xmlns="" id="{4565B868-286A-4DD5-A518-834889792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8" y="2976"/>
                <a:ext cx="486" cy="3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903" name="Object 63">
                <a:extLst>
                  <a:ext uri="{FF2B5EF4-FFF2-40B4-BE49-F238E27FC236}">
                    <a16:creationId xmlns:a16="http://schemas.microsoft.com/office/drawing/2014/main" xmlns="" id="{7E1C6DA7-7B97-43A4-9AAF-4658C87135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1" y="2976"/>
              <a:ext cx="171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1" name="公式" r:id="rId9" imgW="190440" imgH="241200" progId="Equation.3">
                      <p:embed/>
                    </p:oleObj>
                  </mc:Choice>
                  <mc:Fallback>
                    <p:oleObj name="公式" r:id="rId9" imgW="190440" imgH="241200" progId="Equation.3">
                      <p:embed/>
                      <p:pic>
                        <p:nvPicPr>
                          <p:cNvPr id="0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1" y="2976"/>
                            <a:ext cx="171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904" name="Object 64">
                <a:extLst>
                  <a:ext uri="{FF2B5EF4-FFF2-40B4-BE49-F238E27FC236}">
                    <a16:creationId xmlns:a16="http://schemas.microsoft.com/office/drawing/2014/main" xmlns="" id="{192CE163-C7DF-4272-9D09-D56BCBDF83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" y="3113"/>
              <a:ext cx="160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2" name="Equation" r:id="rId11" imgW="177480" imgH="190440" progId="Equation.3">
                      <p:embed/>
                    </p:oleObj>
                  </mc:Choice>
                  <mc:Fallback>
                    <p:oleObj name="Equation" r:id="rId11" imgW="177480" imgH="190440" progId="Equation.3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9" y="3113"/>
                            <a:ext cx="160" cy="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905" name="Object 65">
                <a:extLst>
                  <a:ext uri="{FF2B5EF4-FFF2-40B4-BE49-F238E27FC236}">
                    <a16:creationId xmlns:a16="http://schemas.microsoft.com/office/drawing/2014/main" xmlns="" id="{11C31473-2037-4D1D-89F4-0FEF18D23D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2" y="1438"/>
              <a:ext cx="173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3" name="Equation" r:id="rId13" imgW="164880" imgH="164880" progId="Equation.3">
                      <p:embed/>
                    </p:oleObj>
                  </mc:Choice>
                  <mc:Fallback>
                    <p:oleObj name="Equation" r:id="rId13" imgW="164880" imgH="164880" progId="Equation.3">
                      <p:embed/>
                      <p:pic>
                        <p:nvPicPr>
                          <p:cNvPr id="0" name="Object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2" y="1438"/>
                            <a:ext cx="173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906" name="AutoShape 66">
                <a:extLst>
                  <a:ext uri="{FF2B5EF4-FFF2-40B4-BE49-F238E27FC236}">
                    <a16:creationId xmlns:a16="http://schemas.microsoft.com/office/drawing/2014/main" xmlns="" id="{E059E01C-1963-467F-9CC8-F3CF93117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739"/>
                <a:ext cx="81" cy="1850"/>
              </a:xfrm>
              <a:prstGeom prst="can">
                <a:avLst>
                  <a:gd name="adj" fmla="val 82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5607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7" name="Line 67">
                <a:extLst>
                  <a:ext uri="{FF2B5EF4-FFF2-40B4-BE49-F238E27FC236}">
                    <a16:creationId xmlns:a16="http://schemas.microsoft.com/office/drawing/2014/main" xmlns="" id="{752AD7EF-E42B-4F08-B50E-05EED3F09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4" y="2795"/>
                <a:ext cx="0" cy="30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908" name="Object 68">
                <a:extLst>
                  <a:ext uri="{FF2B5EF4-FFF2-40B4-BE49-F238E27FC236}">
                    <a16:creationId xmlns:a16="http://schemas.microsoft.com/office/drawing/2014/main" xmlns="" id="{29BDDF5F-3F18-43B2-BBF7-F34269CA27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1" y="2729"/>
              <a:ext cx="132" cy="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4" name="Equation" r:id="rId15" imgW="164880" imgH="228600" progId="Equation.3">
                      <p:embed/>
                    </p:oleObj>
                  </mc:Choice>
                  <mc:Fallback>
                    <p:oleObj name="Equation" r:id="rId15" imgW="164880" imgH="228600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1" y="2729"/>
                            <a:ext cx="132" cy="1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909" name="Text Box 69">
                <a:extLst>
                  <a:ext uri="{FF2B5EF4-FFF2-40B4-BE49-F238E27FC236}">
                    <a16:creationId xmlns:a16="http://schemas.microsoft.com/office/drawing/2014/main" xmlns="" id="{F1462E7B-49C5-42A2-ADBF-C7775B07D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979"/>
                <a:ext cx="81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35910" name="Text Box 70">
                <a:extLst>
                  <a:ext uri="{FF2B5EF4-FFF2-40B4-BE49-F238E27FC236}">
                    <a16:creationId xmlns:a16="http://schemas.microsoft.com/office/drawing/2014/main" xmlns="" id="{10C17B86-3C1E-480A-9D6E-1EBFEA339A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3331"/>
                <a:ext cx="73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35911" name="Text Box 71">
                <a:extLst>
                  <a:ext uri="{FF2B5EF4-FFF2-40B4-BE49-F238E27FC236}">
                    <a16:creationId xmlns:a16="http://schemas.microsoft.com/office/drawing/2014/main" xmlns="" id="{E55B25F2-04AE-43D0-B3E6-73C600B766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8" y="1616"/>
                <a:ext cx="65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graphicFrame>
            <p:nvGraphicFramePr>
              <p:cNvPr id="35912" name="Object 72">
                <a:extLst>
                  <a:ext uri="{FF2B5EF4-FFF2-40B4-BE49-F238E27FC236}">
                    <a16:creationId xmlns:a16="http://schemas.microsoft.com/office/drawing/2014/main" xmlns="" id="{242FBC3F-304E-46D4-B504-2B5D420A74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6" y="2976"/>
              <a:ext cx="148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5" name="Equation" r:id="rId17" imgW="164880" imgH="190440" progId="Equation.3">
                      <p:embed/>
                    </p:oleObj>
                  </mc:Choice>
                  <mc:Fallback>
                    <p:oleObj name="Equation" r:id="rId17" imgW="164880" imgH="190440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6" y="2976"/>
                            <a:ext cx="148" cy="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913" name="Group 73">
              <a:extLst>
                <a:ext uri="{FF2B5EF4-FFF2-40B4-BE49-F238E27FC236}">
                  <a16:creationId xmlns:a16="http://schemas.microsoft.com/office/drawing/2014/main" xmlns="" id="{78F5A75A-3973-4305-98DC-6606391BFA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2997"/>
              <a:ext cx="974" cy="560"/>
              <a:chOff x="960" y="3081"/>
              <a:chExt cx="1152" cy="624"/>
            </a:xfrm>
          </p:grpSpPr>
          <p:sp>
            <p:nvSpPr>
              <p:cNvPr id="35914" name="Line 74">
                <a:extLst>
                  <a:ext uri="{FF2B5EF4-FFF2-40B4-BE49-F238E27FC236}">
                    <a16:creationId xmlns:a16="http://schemas.microsoft.com/office/drawing/2014/main" xmlns="" id="{C4D1269C-7291-42D2-B5B2-495BDF7D1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" y="3081"/>
                <a:ext cx="1152" cy="624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5" name="Arc 75">
                <a:extLst>
                  <a:ext uri="{FF2B5EF4-FFF2-40B4-BE49-F238E27FC236}">
                    <a16:creationId xmlns:a16="http://schemas.microsoft.com/office/drawing/2014/main" xmlns="" id="{2C04AF0D-1368-40B5-AFBA-58984D571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3551"/>
                <a:ext cx="163" cy="15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8329"/>
                  <a:gd name="T1" fmla="*/ 0 h 21600"/>
                  <a:gd name="T2" fmla="*/ 18329 w 18329"/>
                  <a:gd name="T3" fmla="*/ 10172 h 21600"/>
                  <a:gd name="T4" fmla="*/ 0 w 183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29" h="21600" fill="none" extrusionOk="0">
                    <a:moveTo>
                      <a:pt x="-1" y="0"/>
                    </a:moveTo>
                    <a:cubicBezTo>
                      <a:pt x="7455" y="0"/>
                      <a:pt x="14384" y="3845"/>
                      <a:pt x="18329" y="10171"/>
                    </a:cubicBezTo>
                  </a:path>
                  <a:path w="18329" h="21600" stroke="0" extrusionOk="0">
                    <a:moveTo>
                      <a:pt x="-1" y="0"/>
                    </a:moveTo>
                    <a:cubicBezTo>
                      <a:pt x="7455" y="0"/>
                      <a:pt x="14384" y="3845"/>
                      <a:pt x="18329" y="1017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916" name="Object 76">
                <a:extLst>
                  <a:ext uri="{FF2B5EF4-FFF2-40B4-BE49-F238E27FC236}">
                    <a16:creationId xmlns:a16="http://schemas.microsoft.com/office/drawing/2014/main" xmlns="" id="{1E76D22D-66B9-4EF2-A2EC-552ADC3F36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0" y="3321"/>
              <a:ext cx="216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6" name="公式" r:id="rId19" imgW="152280" imgH="215640" progId="Equation.3">
                      <p:embed/>
                    </p:oleObj>
                  </mc:Choice>
                  <mc:Fallback>
                    <p:oleObj name="公式" r:id="rId19" imgW="152280" imgH="215640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3321"/>
                            <a:ext cx="216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917" name="Group 77">
              <a:extLst>
                <a:ext uri="{FF2B5EF4-FFF2-40B4-BE49-F238E27FC236}">
                  <a16:creationId xmlns:a16="http://schemas.microsoft.com/office/drawing/2014/main" xmlns="" id="{C2A9518F-F858-405D-BC83-19E7469FF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1615"/>
              <a:ext cx="1015" cy="1391"/>
              <a:chOff x="1044" y="1615"/>
              <a:chExt cx="1015" cy="1391"/>
            </a:xfrm>
          </p:grpSpPr>
          <p:sp>
            <p:nvSpPr>
              <p:cNvPr id="35918" name="Line 78">
                <a:extLst>
                  <a:ext uri="{FF2B5EF4-FFF2-40B4-BE49-F238E27FC236}">
                    <a16:creationId xmlns:a16="http://schemas.microsoft.com/office/drawing/2014/main" xmlns="" id="{1684E2B8-CD24-4162-BEEC-4C2844FCB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742"/>
                <a:ext cx="1015" cy="1264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919" name="Object 79">
                <a:extLst>
                  <a:ext uri="{FF2B5EF4-FFF2-40B4-BE49-F238E27FC236}">
                    <a16:creationId xmlns:a16="http://schemas.microsoft.com/office/drawing/2014/main" xmlns="" id="{04A35CE3-FD3B-4E18-91EF-230D318E88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66" y="1621"/>
              <a:ext cx="198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77" name="公式" r:id="rId21" imgW="164880" imgH="215640" progId="Equation.3">
                      <p:embed/>
                    </p:oleObj>
                  </mc:Choice>
                  <mc:Fallback>
                    <p:oleObj name="公式" r:id="rId21" imgW="164880" imgH="215640" progId="Equation.3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66" y="1621"/>
                            <a:ext cx="198" cy="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920" name="Arc 80">
                <a:extLst>
                  <a:ext uri="{FF2B5EF4-FFF2-40B4-BE49-F238E27FC236}">
                    <a16:creationId xmlns:a16="http://schemas.microsoft.com/office/drawing/2014/main" xmlns="" id="{A907D799-5560-4E44-9659-0F7BB411F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1615"/>
                <a:ext cx="80" cy="2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5"/>
                  <a:gd name="T1" fmla="*/ 0 h 21600"/>
                  <a:gd name="T2" fmla="*/ 21525 w 21525"/>
                  <a:gd name="T3" fmla="*/ 19796 h 21600"/>
                  <a:gd name="T4" fmla="*/ 0 w 2152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5" h="21600" fill="none" extrusionOk="0">
                    <a:moveTo>
                      <a:pt x="-1" y="0"/>
                    </a:moveTo>
                    <a:cubicBezTo>
                      <a:pt x="11229" y="0"/>
                      <a:pt x="20586" y="8605"/>
                      <a:pt x="21524" y="19796"/>
                    </a:cubicBezTo>
                  </a:path>
                  <a:path w="21525" h="21600" stroke="0" extrusionOk="0">
                    <a:moveTo>
                      <a:pt x="-1" y="0"/>
                    </a:moveTo>
                    <a:cubicBezTo>
                      <a:pt x="11229" y="0"/>
                      <a:pt x="20586" y="8605"/>
                      <a:pt x="21524" y="1979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5921" name="Group 81">
            <a:extLst>
              <a:ext uri="{FF2B5EF4-FFF2-40B4-BE49-F238E27FC236}">
                <a16:creationId xmlns:a16="http://schemas.microsoft.com/office/drawing/2014/main" xmlns="" id="{57F4B5D9-69DD-4713-A606-C6C8E8B21097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4438651"/>
            <a:ext cx="515938" cy="519113"/>
            <a:chOff x="1924" y="2840"/>
            <a:chExt cx="325" cy="327"/>
          </a:xfrm>
        </p:grpSpPr>
        <p:sp>
          <p:nvSpPr>
            <p:cNvPr id="35922" name="Text Box 82">
              <a:extLst>
                <a:ext uri="{FF2B5EF4-FFF2-40B4-BE49-F238E27FC236}">
                  <a16:creationId xmlns:a16="http://schemas.microsoft.com/office/drawing/2014/main" xmlns="" id="{D89FB3D0-5711-4553-92B5-E702AE9AF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" y="2840"/>
              <a:ext cx="3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5923" name="Oval 83">
              <a:extLst>
                <a:ext uri="{FF2B5EF4-FFF2-40B4-BE49-F238E27FC236}">
                  <a16:creationId xmlns:a16="http://schemas.microsoft.com/office/drawing/2014/main" xmlns="" id="{5020EEDD-D45F-45CF-AA61-493B71FA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886"/>
              <a:ext cx="227" cy="22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5924" name="Object 84">
            <a:extLst>
              <a:ext uri="{FF2B5EF4-FFF2-40B4-BE49-F238E27FC236}">
                <a16:creationId xmlns:a16="http://schemas.microsoft.com/office/drawing/2014/main" xmlns="" id="{D34D66E8-DC9D-48C8-8276-39698467F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7575" y="4127501"/>
          <a:ext cx="4572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8" name="公式" r:id="rId23" imgW="215640" imgH="266400" progId="Equation.3">
                  <p:embed/>
                </p:oleObj>
              </mc:Choice>
              <mc:Fallback>
                <p:oleObj name="公式" r:id="rId23" imgW="215640" imgH="266400" progId="Equation.3">
                  <p:embed/>
                  <p:pic>
                    <p:nvPicPr>
                      <p:cNvPr id="0" name="Object 8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75" y="4127501"/>
                        <a:ext cx="4572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26" name="Object 86">
            <a:extLst>
              <a:ext uri="{FF2B5EF4-FFF2-40B4-BE49-F238E27FC236}">
                <a16:creationId xmlns:a16="http://schemas.microsoft.com/office/drawing/2014/main" xmlns="" id="{0B887135-4B2C-4DA6-A93D-EB16021C0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4648200"/>
          <a:ext cx="20574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9" name="公式" r:id="rId25" imgW="698400" imgH="444240" progId="Equation.3">
                  <p:embed/>
                </p:oleObj>
              </mc:Choice>
              <mc:Fallback>
                <p:oleObj name="公式" r:id="rId25" imgW="698400" imgH="44424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648200"/>
                        <a:ext cx="2057400" cy="11636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38" name="Object 98">
            <a:extLst>
              <a:ext uri="{FF2B5EF4-FFF2-40B4-BE49-F238E27FC236}">
                <a16:creationId xmlns:a16="http://schemas.microsoft.com/office/drawing/2014/main" xmlns="" id="{ED67B738-30B8-42D9-B369-5039FD7CB1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4495800"/>
          <a:ext cx="1112838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0" name="公式" r:id="rId27" imgW="495000" imgH="634680" progId="Equation.3">
                  <p:embed/>
                </p:oleObj>
              </mc:Choice>
              <mc:Fallback>
                <p:oleObj name="公式" r:id="rId27" imgW="495000" imgH="63468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495800"/>
                        <a:ext cx="1112838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25" name="Rectangle 85">
            <a:extLst>
              <a:ext uri="{FF2B5EF4-FFF2-40B4-BE49-F238E27FC236}">
                <a16:creationId xmlns:a16="http://schemas.microsoft.com/office/drawing/2014/main" xmlns="" id="{C71F6E9A-90E5-459E-8676-67D4F2A4E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857625"/>
            <a:ext cx="449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半无限长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载流长直导线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4" grpId="0" autoUpdateAnimBg="0"/>
      <p:bldP spid="3592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1">
            <a:extLst>
              <a:ext uri="{FF2B5EF4-FFF2-40B4-BE49-F238E27FC236}">
                <a16:creationId xmlns:a16="http://schemas.microsoft.com/office/drawing/2014/main" xmlns="" id="{438B9AE6-20CF-4275-95B8-EB346D3C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A207-8323-401E-B141-6DC2576A695E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7469" name="Rectangle 61">
            <a:extLst>
              <a:ext uri="{FF2B5EF4-FFF2-40B4-BE49-F238E27FC236}">
                <a16:creationId xmlns:a16="http://schemas.microsoft.com/office/drawing/2014/main" xmlns="" id="{0524CE46-B249-433C-BF8E-6B0E5D7CD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84" y="765174"/>
            <a:ext cx="7607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   </a:t>
            </a:r>
            <a:r>
              <a:rPr lang="zh-CN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圆形载流导线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轴线上</a:t>
            </a:r>
            <a:r>
              <a:rPr lang="zh-CN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的磁场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7478" name="Rectangle 70">
            <a:extLst>
              <a:ext uri="{FF2B5EF4-FFF2-40B4-BE49-F238E27FC236}">
                <a16:creationId xmlns:a16="http://schemas.microsoft.com/office/drawing/2014/main" xmlns="" id="{5901FA9F-CC0F-426B-8DB2-8279956A6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2483903"/>
            <a:ext cx="4800600" cy="314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zh-CN" altLang="zh-CN" sz="28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479" name="Object 71">
            <a:extLst>
              <a:ext uri="{FF2B5EF4-FFF2-40B4-BE49-F238E27FC236}">
                <a16:creationId xmlns:a16="http://schemas.microsoft.com/office/drawing/2014/main" xmlns="" id="{6D20E937-8F16-490B-89DF-740B72897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09506"/>
              </p:ext>
            </p:extLst>
          </p:nvPr>
        </p:nvGraphicFramePr>
        <p:xfrm>
          <a:off x="2705101" y="4298415"/>
          <a:ext cx="3524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" name="公式" r:id="rId3" imgW="177480" imgH="190440" progId="Equation.3">
                  <p:embed/>
                </p:oleObj>
              </mc:Choice>
              <mc:Fallback>
                <p:oleObj name="公式" r:id="rId3" imgW="177480" imgH="190440" progId="Equation.3">
                  <p:embed/>
                  <p:pic>
                    <p:nvPicPr>
                      <p:cNvPr id="0" name="Object 7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1" y="4298415"/>
                        <a:ext cx="3524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80" name="Object 72">
            <a:extLst>
              <a:ext uri="{FF2B5EF4-FFF2-40B4-BE49-F238E27FC236}">
                <a16:creationId xmlns:a16="http://schemas.microsoft.com/office/drawing/2014/main" xmlns="" id="{8DC73705-D216-4C45-AB61-F5F12AA167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04282"/>
              </p:ext>
            </p:extLst>
          </p:nvPr>
        </p:nvGraphicFramePr>
        <p:xfrm>
          <a:off x="4991101" y="4368265"/>
          <a:ext cx="3524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" name="公式" r:id="rId5" imgW="177480" imgH="190440" progId="Equation.3">
                  <p:embed/>
                </p:oleObj>
              </mc:Choice>
              <mc:Fallback>
                <p:oleObj name="公式" r:id="rId5" imgW="177480" imgH="190440" progId="Equation.3">
                  <p:embed/>
                  <p:pic>
                    <p:nvPicPr>
                      <p:cNvPr id="0" name="Object 7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1" y="4368265"/>
                        <a:ext cx="3524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82" name="Group 74">
            <a:extLst>
              <a:ext uri="{FF2B5EF4-FFF2-40B4-BE49-F238E27FC236}">
                <a16:creationId xmlns:a16="http://schemas.microsoft.com/office/drawing/2014/main" xmlns="" id="{E8E15662-6364-44A1-AF02-156940AE09F4}"/>
              </a:ext>
            </a:extLst>
          </p:cNvPr>
          <p:cNvGrpSpPr>
            <a:grpSpLocks/>
          </p:cNvGrpSpPr>
          <p:nvPr/>
        </p:nvGrpSpPr>
        <p:grpSpPr bwMode="auto">
          <a:xfrm>
            <a:off x="723900" y="3042703"/>
            <a:ext cx="1219200" cy="2371725"/>
            <a:chOff x="632" y="1577"/>
            <a:chExt cx="768" cy="1494"/>
          </a:xfrm>
        </p:grpSpPr>
        <p:sp>
          <p:nvSpPr>
            <p:cNvPr id="17483" name="Oval 75">
              <a:extLst>
                <a:ext uri="{FF2B5EF4-FFF2-40B4-BE49-F238E27FC236}">
                  <a16:creationId xmlns:a16="http://schemas.microsoft.com/office/drawing/2014/main" xmlns="" id="{0E73FF3E-7D51-4ED2-9E73-2CBE885F7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2875">
              <a:off x="632" y="1577"/>
              <a:ext cx="768" cy="149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4" name="Oval 76">
              <a:extLst>
                <a:ext uri="{FF2B5EF4-FFF2-40B4-BE49-F238E27FC236}">
                  <a16:creationId xmlns:a16="http://schemas.microsoft.com/office/drawing/2014/main" xmlns="" id="{89DB5D4C-37E9-4B6B-8604-1537BBCEE2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2875">
              <a:off x="632" y="1577"/>
              <a:ext cx="768" cy="149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50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5" name="Oval 77">
              <a:extLst>
                <a:ext uri="{FF2B5EF4-FFF2-40B4-BE49-F238E27FC236}">
                  <a16:creationId xmlns:a16="http://schemas.microsoft.com/office/drawing/2014/main" xmlns="" id="{31AD0EA3-5251-46D9-81F1-F3F36C9B88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2875">
              <a:off x="701" y="1660"/>
              <a:ext cx="635" cy="13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486" name="Line 78">
            <a:extLst>
              <a:ext uri="{FF2B5EF4-FFF2-40B4-BE49-F238E27FC236}">
                <a16:creationId xmlns:a16="http://schemas.microsoft.com/office/drawing/2014/main" xmlns="" id="{ECC61C36-2001-48D5-B44E-BCFC230EF1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33500" y="3042703"/>
            <a:ext cx="0" cy="12557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87" name="Object 79">
            <a:extLst>
              <a:ext uri="{FF2B5EF4-FFF2-40B4-BE49-F238E27FC236}">
                <a16:creationId xmlns:a16="http://schemas.microsoft.com/office/drawing/2014/main" xmlns="" id="{DF5373A7-49EB-4093-B804-5EA9D909E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652921"/>
              </p:ext>
            </p:extLst>
          </p:nvPr>
        </p:nvGraphicFramePr>
        <p:xfrm>
          <a:off x="933450" y="3564991"/>
          <a:ext cx="3238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" name="Equation" r:id="rId6" imgW="215640" imgH="228600" progId="Equation.3">
                  <p:embed/>
                </p:oleObj>
              </mc:Choice>
              <mc:Fallback>
                <p:oleObj name="Equation" r:id="rId6" imgW="215640" imgH="228600" progId="Equation.3">
                  <p:embed/>
                  <p:pic>
                    <p:nvPicPr>
                      <p:cNvPr id="0" name="Object 7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3564991"/>
                        <a:ext cx="3238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88" name="Line 80">
            <a:extLst>
              <a:ext uri="{FF2B5EF4-FFF2-40B4-BE49-F238E27FC236}">
                <a16:creationId xmlns:a16="http://schemas.microsoft.com/office/drawing/2014/main" xmlns="" id="{569C8B79-4D53-4629-9890-7A85FAEE7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3500" y="4298415"/>
            <a:ext cx="3962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89" name="Line 81">
            <a:extLst>
              <a:ext uri="{FF2B5EF4-FFF2-40B4-BE49-F238E27FC236}">
                <a16:creationId xmlns:a16="http://schemas.microsoft.com/office/drawing/2014/main" xmlns="" id="{D7EB87F1-7A4F-40F2-A52C-00A0CB152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4438115"/>
            <a:ext cx="1295400" cy="0"/>
          </a:xfrm>
          <a:prstGeom prst="line">
            <a:avLst/>
          </a:prstGeom>
          <a:noFill/>
          <a:ln w="12700">
            <a:solidFill>
              <a:srgbClr val="3333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0" name="Line 82">
            <a:extLst>
              <a:ext uri="{FF2B5EF4-FFF2-40B4-BE49-F238E27FC236}">
                <a16:creationId xmlns:a16="http://schemas.microsoft.com/office/drawing/2014/main" xmlns="" id="{A824F2CB-502D-4AFC-B8F2-20D3A2BC0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3500" y="4438115"/>
            <a:ext cx="1295400" cy="0"/>
          </a:xfrm>
          <a:prstGeom prst="line">
            <a:avLst/>
          </a:prstGeom>
          <a:noFill/>
          <a:ln w="12700">
            <a:solidFill>
              <a:srgbClr val="3333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1" name="Text Box 83">
            <a:extLst>
              <a:ext uri="{FF2B5EF4-FFF2-40B4-BE49-F238E27FC236}">
                <a16:creationId xmlns:a16="http://schemas.microsoft.com/office/drawing/2014/main" xmlns="" id="{41AD42E3-D921-4617-BA13-DBA57D948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26" y="4158715"/>
            <a:ext cx="701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7492" name="Text Box 84">
            <a:extLst>
              <a:ext uri="{FF2B5EF4-FFF2-40B4-BE49-F238E27FC236}">
                <a16:creationId xmlns:a16="http://schemas.microsoft.com/office/drawing/2014/main" xmlns="" id="{68F12C0C-670A-4379-99BE-C69E3B516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7" y="4096803"/>
            <a:ext cx="585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17493" name="Line 85">
            <a:extLst>
              <a:ext uri="{FF2B5EF4-FFF2-40B4-BE49-F238E27FC236}">
                <a16:creationId xmlns:a16="http://schemas.microsoft.com/office/drawing/2014/main" xmlns="" id="{BE29558E-BC79-4C04-BAF6-5334C78AD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4298415"/>
            <a:ext cx="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4" name="Line 86">
            <a:extLst>
              <a:ext uri="{FF2B5EF4-FFF2-40B4-BE49-F238E27FC236}">
                <a16:creationId xmlns:a16="http://schemas.microsoft.com/office/drawing/2014/main" xmlns="" id="{A9B00272-453B-43F0-99FB-04C118E02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3500" y="4298415"/>
            <a:ext cx="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5" name="Rectangle 87">
            <a:extLst>
              <a:ext uri="{FF2B5EF4-FFF2-40B4-BE49-F238E27FC236}">
                <a16:creationId xmlns:a16="http://schemas.microsoft.com/office/drawing/2014/main" xmlns="" id="{5E9BE677-2C6F-43BE-B2F9-404D7D0A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2553753"/>
            <a:ext cx="48006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510" name="Object 102">
            <a:extLst>
              <a:ext uri="{FF2B5EF4-FFF2-40B4-BE49-F238E27FC236}">
                <a16:creationId xmlns:a16="http://schemas.microsoft.com/office/drawing/2014/main" xmlns="" id="{BEB1099E-1250-4815-B95F-96F72C910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37826"/>
              </p:ext>
            </p:extLst>
          </p:nvPr>
        </p:nvGraphicFramePr>
        <p:xfrm>
          <a:off x="976312" y="4211103"/>
          <a:ext cx="2809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7" name="Equation" r:id="rId8" imgW="164880" imgH="190440" progId="Equation.3">
                  <p:embed/>
                </p:oleObj>
              </mc:Choice>
              <mc:Fallback>
                <p:oleObj name="Equation" r:id="rId8" imgW="164880" imgH="190440" progId="Equation.3">
                  <p:embed/>
                  <p:pic>
                    <p:nvPicPr>
                      <p:cNvPr id="0" name="Object 10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2" y="4211103"/>
                        <a:ext cx="280988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527" name="Group 119">
            <a:extLst>
              <a:ext uri="{FF2B5EF4-FFF2-40B4-BE49-F238E27FC236}">
                <a16:creationId xmlns:a16="http://schemas.microsoft.com/office/drawing/2014/main" xmlns="" id="{7DA109FF-9C97-4E2A-AD71-E627CC25A414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2553753"/>
            <a:ext cx="609600" cy="638175"/>
            <a:chOff x="769" y="1678"/>
            <a:chExt cx="384" cy="402"/>
          </a:xfrm>
        </p:grpSpPr>
        <p:graphicFrame>
          <p:nvGraphicFramePr>
            <p:cNvPr id="17518" name="Object 110">
              <a:extLst>
                <a:ext uri="{FF2B5EF4-FFF2-40B4-BE49-F238E27FC236}">
                  <a16:creationId xmlns:a16="http://schemas.microsoft.com/office/drawing/2014/main" xmlns="" id="{3716E033-B901-4FC7-BA47-141BC42CCD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9" y="1678"/>
            <a:ext cx="384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8" name="Equation" r:id="rId10" imgW="393480" imgH="291960" progId="Equation.3">
                    <p:embed/>
                  </p:oleObj>
                </mc:Choice>
                <mc:Fallback>
                  <p:oleObj name="Equation" r:id="rId10" imgW="393480" imgH="291960" progId="Equation.3">
                    <p:embed/>
                    <p:pic>
                      <p:nvPicPr>
                        <p:cNvPr id="0" name="Object 1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" y="1678"/>
                          <a:ext cx="384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519" name="AutoShape 111">
              <a:extLst>
                <a:ext uri="{FF2B5EF4-FFF2-40B4-BE49-F238E27FC236}">
                  <a16:creationId xmlns:a16="http://schemas.microsoft.com/office/drawing/2014/main" xmlns="" id="{ACAC4432-8A35-4D6D-9744-410675217F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76" y="1992"/>
              <a:ext cx="192" cy="88"/>
            </a:xfrm>
            <a:prstGeom prst="rightArrow">
              <a:avLst>
                <a:gd name="adj1" fmla="val 52056"/>
                <a:gd name="adj2" fmla="val 72727"/>
              </a:avLst>
            </a:prstGeom>
            <a:solidFill>
              <a:srgbClr val="FFFF00"/>
            </a:solidFill>
            <a:ln w="2857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525" name="Line 117">
            <a:extLst>
              <a:ext uri="{FF2B5EF4-FFF2-40B4-BE49-F238E27FC236}">
                <a16:creationId xmlns:a16="http://schemas.microsoft.com/office/drawing/2014/main" xmlns="" id="{D1B76D4F-F9AD-4D4A-9200-BBD1585B0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400" y="3966627"/>
            <a:ext cx="0" cy="647700"/>
          </a:xfrm>
          <a:prstGeom prst="line">
            <a:avLst/>
          </a:prstGeom>
          <a:noFill/>
          <a:ln w="25400">
            <a:solidFill>
              <a:srgbClr val="FF0066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526" name="Text Box 118">
            <a:extLst>
              <a:ext uri="{FF2B5EF4-FFF2-40B4-BE49-F238E27FC236}">
                <a16:creationId xmlns:a16="http://schemas.microsoft.com/office/drawing/2014/main" xmlns="" id="{A378AD76-E5BF-4C46-BBBC-992054923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" y="4687352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FF0066"/>
                </a:solidFill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17528" name="Group 120">
            <a:extLst>
              <a:ext uri="{FF2B5EF4-FFF2-40B4-BE49-F238E27FC236}">
                <a16:creationId xmlns:a16="http://schemas.microsoft.com/office/drawing/2014/main" xmlns="" id="{88AC9DD1-8135-482E-84FB-80EA63C23C81}"/>
              </a:ext>
            </a:extLst>
          </p:cNvPr>
          <p:cNvGrpSpPr>
            <a:grpSpLocks/>
          </p:cNvGrpSpPr>
          <p:nvPr/>
        </p:nvGrpSpPr>
        <p:grpSpPr bwMode="auto">
          <a:xfrm>
            <a:off x="1331912" y="3123665"/>
            <a:ext cx="3962400" cy="1185862"/>
            <a:chOff x="864" y="2037"/>
            <a:chExt cx="2496" cy="747"/>
          </a:xfrm>
        </p:grpSpPr>
        <p:grpSp>
          <p:nvGrpSpPr>
            <p:cNvPr id="17496" name="Group 88">
              <a:extLst>
                <a:ext uri="{FF2B5EF4-FFF2-40B4-BE49-F238E27FC236}">
                  <a16:creationId xmlns:a16="http://schemas.microsoft.com/office/drawing/2014/main" xmlns="" id="{6ADF11A6-3615-4B40-B2F7-7FFD2EAF9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8" y="2557"/>
              <a:ext cx="347" cy="220"/>
              <a:chOff x="1813" y="1440"/>
              <a:chExt cx="347" cy="240"/>
            </a:xfrm>
          </p:grpSpPr>
          <p:sp>
            <p:nvSpPr>
              <p:cNvPr id="17497" name="Arc 89">
                <a:extLst>
                  <a:ext uri="{FF2B5EF4-FFF2-40B4-BE49-F238E27FC236}">
                    <a16:creationId xmlns:a16="http://schemas.microsoft.com/office/drawing/2014/main" xmlns="" id="{53F06124-D4C3-4D85-A3F7-180517F031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64" y="1472"/>
                <a:ext cx="96" cy="20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CC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98" name="Object 90">
                <a:extLst>
                  <a:ext uri="{FF2B5EF4-FFF2-40B4-BE49-F238E27FC236}">
                    <a16:creationId xmlns:a16="http://schemas.microsoft.com/office/drawing/2014/main" xmlns="" id="{C8B5B45A-BBAA-4195-A767-034F74AE01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13" y="1440"/>
              <a:ext cx="232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9" name="Equation" r:id="rId12" imgW="139680" imgH="164880" progId="Equation.3">
                      <p:embed/>
                    </p:oleObj>
                  </mc:Choice>
                  <mc:Fallback>
                    <p:oleObj name="Equation" r:id="rId12" imgW="139680" imgH="164880" progId="Equation.3">
                      <p:embed/>
                      <p:pic>
                        <p:nvPicPr>
                          <p:cNvPr id="0" name="Object 90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13" y="1440"/>
                            <a:ext cx="232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99" name="Group 91">
              <a:extLst>
                <a:ext uri="{FF2B5EF4-FFF2-40B4-BE49-F238E27FC236}">
                  <a16:creationId xmlns:a16="http://schemas.microsoft.com/office/drawing/2014/main" xmlns="" id="{733FD410-7C35-421F-9E7C-335A3EC7A0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4" y="2161"/>
              <a:ext cx="233" cy="616"/>
              <a:chOff x="2629" y="1008"/>
              <a:chExt cx="233" cy="672"/>
            </a:xfrm>
          </p:grpSpPr>
          <p:sp>
            <p:nvSpPr>
              <p:cNvPr id="17500" name="Line 92">
                <a:extLst>
                  <a:ext uri="{FF2B5EF4-FFF2-40B4-BE49-F238E27FC236}">
                    <a16:creationId xmlns:a16="http://schemas.microsoft.com/office/drawing/2014/main" xmlns="" id="{BE0A043B-CF70-4D7F-A410-FAB295078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1008"/>
                <a:ext cx="0" cy="67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501" name="Group 93">
                <a:extLst>
                  <a:ext uri="{FF2B5EF4-FFF2-40B4-BE49-F238E27FC236}">
                    <a16:creationId xmlns:a16="http://schemas.microsoft.com/office/drawing/2014/main" xmlns="" id="{EA72E622-D9D4-4F2F-9164-8B759F65A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29" y="1114"/>
                <a:ext cx="233" cy="374"/>
                <a:chOff x="2533" y="1114"/>
                <a:chExt cx="233" cy="374"/>
              </a:xfrm>
            </p:grpSpPr>
            <p:sp>
              <p:nvSpPr>
                <p:cNvPr id="17502" name="Arc 94">
                  <a:extLst>
                    <a:ext uri="{FF2B5EF4-FFF2-40B4-BE49-F238E27FC236}">
                      <a16:creationId xmlns:a16="http://schemas.microsoft.com/office/drawing/2014/main" xmlns="" id="{FB6CA650-57B3-4F3C-819A-6A6C4DD24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>
                  <a:off x="2587" y="1349"/>
                  <a:ext cx="96" cy="181"/>
                </a:xfrm>
                <a:custGeom>
                  <a:avLst/>
                  <a:gdLst>
                    <a:gd name="G0" fmla="+- 0 0 0"/>
                    <a:gd name="G1" fmla="+- 16294 0 0"/>
                    <a:gd name="G2" fmla="+- 21600 0 0"/>
                    <a:gd name="T0" fmla="*/ 14180 w 21600"/>
                    <a:gd name="T1" fmla="*/ 0 h 16294"/>
                    <a:gd name="T2" fmla="*/ 21600 w 21600"/>
                    <a:gd name="T3" fmla="*/ 16294 h 16294"/>
                    <a:gd name="T4" fmla="*/ 0 w 21600"/>
                    <a:gd name="T5" fmla="*/ 16294 h 16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16294" fill="none" extrusionOk="0">
                      <a:moveTo>
                        <a:pt x="14179" y="0"/>
                      </a:moveTo>
                      <a:cubicBezTo>
                        <a:pt x="18893" y="4102"/>
                        <a:pt x="21600" y="10045"/>
                        <a:pt x="21600" y="16294"/>
                      </a:cubicBezTo>
                    </a:path>
                    <a:path w="21600" h="16294" stroke="0" extrusionOk="0">
                      <a:moveTo>
                        <a:pt x="14179" y="0"/>
                      </a:moveTo>
                      <a:cubicBezTo>
                        <a:pt x="18893" y="4102"/>
                        <a:pt x="21600" y="10045"/>
                        <a:pt x="21600" y="16294"/>
                      </a:cubicBezTo>
                      <a:lnTo>
                        <a:pt x="0" y="16294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CC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503" name="Object 95">
                  <a:extLst>
                    <a:ext uri="{FF2B5EF4-FFF2-40B4-BE49-F238E27FC236}">
                      <a16:creationId xmlns:a16="http://schemas.microsoft.com/office/drawing/2014/main" xmlns="" id="{00AF2746-F8E3-4BFF-9A78-81AF98ABDDD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33" y="1114"/>
                <a:ext cx="233" cy="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70" name="Equation" r:id="rId14" imgW="139680" imgH="164880" progId="Equation.3">
                        <p:embed/>
                      </p:oleObj>
                    </mc:Choice>
                    <mc:Fallback>
                      <p:oleObj name="Equation" r:id="rId14" imgW="139680" imgH="164880" progId="Equation.3">
                        <p:embed/>
                        <p:pic>
                          <p:nvPicPr>
                            <p:cNvPr id="0" name="Object 95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33" y="1114"/>
                              <a:ext cx="233" cy="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7504" name="Group 96">
              <a:extLst>
                <a:ext uri="{FF2B5EF4-FFF2-40B4-BE49-F238E27FC236}">
                  <a16:creationId xmlns:a16="http://schemas.microsoft.com/office/drawing/2014/main" xmlns="" id="{41B4DAB9-A878-4BA5-B941-C180B88DB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1" y="2557"/>
              <a:ext cx="336" cy="220"/>
              <a:chOff x="2736" y="1440"/>
              <a:chExt cx="336" cy="240"/>
            </a:xfrm>
          </p:grpSpPr>
          <p:sp>
            <p:nvSpPr>
              <p:cNvPr id="17505" name="Arc 97">
                <a:extLst>
                  <a:ext uri="{FF2B5EF4-FFF2-40B4-BE49-F238E27FC236}">
                    <a16:creationId xmlns:a16="http://schemas.microsoft.com/office/drawing/2014/main" xmlns="" id="{82B914B8-8898-4043-9952-BBB0030BE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1536"/>
                <a:ext cx="96" cy="14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506" name="Object 98">
                <a:extLst>
                  <a:ext uri="{FF2B5EF4-FFF2-40B4-BE49-F238E27FC236}">
                    <a16:creationId xmlns:a16="http://schemas.microsoft.com/office/drawing/2014/main" xmlns="" id="{1414B92E-E7DF-45FD-8F05-16B1A274D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40" y="1440"/>
              <a:ext cx="23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71" name="Equation" r:id="rId15" imgW="139680" imgH="139680" progId="Equation.3">
                      <p:embed/>
                    </p:oleObj>
                  </mc:Choice>
                  <mc:Fallback>
                    <p:oleObj name="Equation" r:id="rId15" imgW="139680" imgH="139680" progId="Equation.3">
                      <p:embed/>
                      <p:pic>
                        <p:nvPicPr>
                          <p:cNvPr id="0" name="Object 9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0" y="1440"/>
                            <a:ext cx="23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508" name="Freeform 100">
              <a:extLst>
                <a:ext uri="{FF2B5EF4-FFF2-40B4-BE49-F238E27FC236}">
                  <a16:creationId xmlns:a16="http://schemas.microsoft.com/office/drawing/2014/main" xmlns="" id="{D6B1CCA7-8BE5-4339-9F07-2D7343CC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" y="2592"/>
              <a:ext cx="96" cy="132"/>
            </a:xfrm>
            <a:custGeom>
              <a:avLst/>
              <a:gdLst>
                <a:gd name="T0" fmla="*/ 0 w 84"/>
                <a:gd name="T1" fmla="*/ 144 h 144"/>
                <a:gd name="T2" fmla="*/ 84 w 84"/>
                <a:gd name="T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4" h="144">
                  <a:moveTo>
                    <a:pt x="0" y="144"/>
                  </a:moveTo>
                  <a:lnTo>
                    <a:pt x="8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509" name="Freeform 101">
              <a:extLst>
                <a:ext uri="{FF2B5EF4-FFF2-40B4-BE49-F238E27FC236}">
                  <a16:creationId xmlns:a16="http://schemas.microsoft.com/office/drawing/2014/main" xmlns="" id="{834827A1-0E7F-463A-93DD-6BF89A621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592"/>
              <a:ext cx="133" cy="68"/>
            </a:xfrm>
            <a:custGeom>
              <a:avLst/>
              <a:gdLst>
                <a:gd name="T0" fmla="*/ 0 w 228"/>
                <a:gd name="T1" fmla="*/ 0 h 112"/>
                <a:gd name="T2" fmla="*/ 228 w 22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8" h="112">
                  <a:moveTo>
                    <a:pt x="0" y="0"/>
                  </a:moveTo>
                  <a:lnTo>
                    <a:pt x="228" y="11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7511" name="Group 103">
              <a:extLst>
                <a:ext uri="{FF2B5EF4-FFF2-40B4-BE49-F238E27FC236}">
                  <a16:creationId xmlns:a16="http://schemas.microsoft.com/office/drawing/2014/main" xmlns="" id="{78BC85D2-C44A-4214-B7BB-3DB074F2E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2037"/>
              <a:ext cx="2496" cy="747"/>
              <a:chOff x="1016" y="1621"/>
              <a:chExt cx="2496" cy="747"/>
            </a:xfrm>
          </p:grpSpPr>
          <p:graphicFrame>
            <p:nvGraphicFramePr>
              <p:cNvPr id="17512" name="Object 104">
                <a:extLst>
                  <a:ext uri="{FF2B5EF4-FFF2-40B4-BE49-F238E27FC236}">
                    <a16:creationId xmlns:a16="http://schemas.microsoft.com/office/drawing/2014/main" xmlns="" id="{C8641CEE-5EBD-4538-8A79-83D9ED30F2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76" y="1621"/>
              <a:ext cx="336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72" name="Equation" r:id="rId17" imgW="330120" imgH="279360" progId="Equation.3">
                      <p:embed/>
                    </p:oleObj>
                  </mc:Choice>
                  <mc:Fallback>
                    <p:oleObj name="Equation" r:id="rId17" imgW="330120" imgH="279360" progId="Equation.3">
                      <p:embed/>
                      <p:pic>
                        <p:nvPicPr>
                          <p:cNvPr id="0" name="Object 10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6" y="1621"/>
                            <a:ext cx="336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13" name="Object 105">
                <a:extLst>
                  <a:ext uri="{FF2B5EF4-FFF2-40B4-BE49-F238E27FC236}">
                    <a16:creationId xmlns:a16="http://schemas.microsoft.com/office/drawing/2014/main" xmlns="" id="{515745BE-4E4C-4742-8861-30D0210BE7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4" y="1797"/>
              <a:ext cx="258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73" name="公式" r:id="rId19" imgW="114120" imgH="126720" progId="Equation.3">
                      <p:embed/>
                    </p:oleObj>
                  </mc:Choice>
                  <mc:Fallback>
                    <p:oleObj name="公式" r:id="rId19" imgW="114120" imgH="126720" progId="Equation.3">
                      <p:embed/>
                      <p:pic>
                        <p:nvPicPr>
                          <p:cNvPr id="0" name="Object 105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24" y="1797"/>
                            <a:ext cx="258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514" name="Group 106">
                <a:extLst>
                  <a:ext uri="{FF2B5EF4-FFF2-40B4-BE49-F238E27FC236}">
                    <a16:creationId xmlns:a16="http://schemas.microsoft.com/office/drawing/2014/main" xmlns="" id="{D4E309C9-327E-42E3-A7B6-E77E3A6AD1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6" y="1621"/>
                <a:ext cx="2256" cy="747"/>
                <a:chOff x="1016" y="1621"/>
                <a:chExt cx="2256" cy="747"/>
              </a:xfrm>
            </p:grpSpPr>
            <p:sp>
              <p:nvSpPr>
                <p:cNvPr id="17515" name="Line 107">
                  <a:extLst>
                    <a:ext uri="{FF2B5EF4-FFF2-40B4-BE49-F238E27FC236}">
                      <a16:creationId xmlns:a16="http://schemas.microsoft.com/office/drawing/2014/main" xmlns="" id="{AEF01387-04D4-4A12-8B2C-D8F046D04E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36" y="1885"/>
                  <a:ext cx="336" cy="483"/>
                </a:xfrm>
                <a:prstGeom prst="line">
                  <a:avLst/>
                </a:prstGeom>
                <a:noFill/>
                <a:ln w="38100">
                  <a:solidFill>
                    <a:srgbClr val="CC00CC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6" name="Line 108">
                  <a:extLst>
                    <a:ext uri="{FF2B5EF4-FFF2-40B4-BE49-F238E27FC236}">
                      <a16:creationId xmlns:a16="http://schemas.microsoft.com/office/drawing/2014/main" xmlns="" id="{D6C2830B-55E4-495B-B839-5E8EED29F1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16" y="1621"/>
                  <a:ext cx="1920" cy="747"/>
                </a:xfrm>
                <a:prstGeom prst="line">
                  <a:avLst/>
                </a:prstGeom>
                <a:noFill/>
                <a:ln w="28575">
                  <a:solidFill>
                    <a:srgbClr val="66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680400" y="1237320"/>
              <a:ext cx="9825840" cy="5680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2840" y="1227960"/>
                <a:ext cx="9838080" cy="569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71C3B7B-74BE-47CA-A3AC-D9741D2E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120320" y="663480"/>
              <a:ext cx="9023040" cy="58168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3120" y="658440"/>
                <a:ext cx="9038160" cy="58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2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8943CEA-2B34-46DF-9F27-6FEDE03A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292C64C-7FEC-476E-B0EB-EDAE7D4BF8A3}"/>
              </a:ext>
            </a:extLst>
          </p:cNvPr>
          <p:cNvSpPr txBox="1"/>
          <p:nvPr/>
        </p:nvSpPr>
        <p:spPr>
          <a:xfrm>
            <a:off x="551384" y="980728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讨论</a:t>
            </a:r>
            <a:r>
              <a:rPr lang="en-US" altLang="zh-CN" sz="2800" dirty="0"/>
              <a:t>:1. N</a:t>
            </a:r>
            <a:r>
              <a:rPr lang="zh-CN" altLang="en-US" sz="2800" dirty="0"/>
              <a:t>匝线圈；</a:t>
            </a:r>
            <a:r>
              <a:rPr lang="en-US" altLang="zh-CN" sz="2800" dirty="0"/>
              <a:t>2. x&gt;&gt;R  3. x=0.</a:t>
            </a:r>
            <a:endParaRPr lang="zh-CN" alt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03280" y="321120"/>
              <a:ext cx="11504160" cy="5585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280" y="312840"/>
                <a:ext cx="11517840" cy="55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8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1">
            <a:extLst>
              <a:ext uri="{FF2B5EF4-FFF2-40B4-BE49-F238E27FC236}">
                <a16:creationId xmlns:a16="http://schemas.microsoft.com/office/drawing/2014/main" xmlns="" id="{08FA0383-772A-4797-B3C8-6CB9866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ED154-DE64-43C9-89D8-DF81F8294C57}" type="slidenum">
              <a:rPr lang="en-US" altLang="zh-CN"/>
              <a:pPr/>
              <a:t>17</a:t>
            </a:fld>
            <a:endParaRPr lang="en-US" altLang="zh-CN"/>
          </a:p>
        </p:txBody>
      </p:sp>
      <p:grpSp>
        <p:nvGrpSpPr>
          <p:cNvPr id="22600" name="Group 72">
            <a:extLst>
              <a:ext uri="{FF2B5EF4-FFF2-40B4-BE49-F238E27FC236}">
                <a16:creationId xmlns:a16="http://schemas.microsoft.com/office/drawing/2014/main" xmlns="" id="{0D83B18D-4F0E-4F87-A0CC-0CAFAF19BBCE}"/>
              </a:ext>
            </a:extLst>
          </p:cNvPr>
          <p:cNvGrpSpPr>
            <a:grpSpLocks/>
          </p:cNvGrpSpPr>
          <p:nvPr/>
        </p:nvGrpSpPr>
        <p:grpSpPr bwMode="auto">
          <a:xfrm>
            <a:off x="1199456" y="4295581"/>
            <a:ext cx="4140200" cy="2087562"/>
            <a:chOff x="1088" y="2795"/>
            <a:chExt cx="2608" cy="1315"/>
          </a:xfrm>
        </p:grpSpPr>
        <p:grpSp>
          <p:nvGrpSpPr>
            <p:cNvPr id="22599" name="Group 71">
              <a:extLst>
                <a:ext uri="{FF2B5EF4-FFF2-40B4-BE49-F238E27FC236}">
                  <a16:creationId xmlns:a16="http://schemas.microsoft.com/office/drawing/2014/main" xmlns="" id="{9D0720A3-AB4D-4C05-BC7A-54B391DE9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8" y="2795"/>
              <a:ext cx="2608" cy="1315"/>
              <a:chOff x="1088" y="2795"/>
              <a:chExt cx="2608" cy="1315"/>
            </a:xfrm>
          </p:grpSpPr>
          <p:sp>
            <p:nvSpPr>
              <p:cNvPr id="22546" name="Rectangle 18">
                <a:extLst>
                  <a:ext uri="{FF2B5EF4-FFF2-40B4-BE49-F238E27FC236}">
                    <a16:creationId xmlns:a16="http://schemas.microsoft.com/office/drawing/2014/main" xmlns="" id="{63106777-C89E-4A7D-9A78-A5D9177E5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95"/>
                <a:ext cx="2544" cy="1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7" name="Line 19">
                <a:extLst>
                  <a:ext uri="{FF2B5EF4-FFF2-40B4-BE49-F238E27FC236}">
                    <a16:creationId xmlns:a16="http://schemas.microsoft.com/office/drawing/2014/main" xmlns="" id="{AECB9CD9-56C4-4CC7-ABBD-094EF590F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233"/>
                <a:ext cx="480" cy="395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8" name="Line 20">
                <a:extLst>
                  <a:ext uri="{FF2B5EF4-FFF2-40B4-BE49-F238E27FC236}">
                    <a16:creationId xmlns:a16="http://schemas.microsoft.com/office/drawing/2014/main" xmlns="" id="{369ABD8F-0248-4DC9-9ECF-32AEBAC1F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68" y="3233"/>
                <a:ext cx="432" cy="395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9" name="Text Box 21">
                <a:extLst>
                  <a:ext uri="{FF2B5EF4-FFF2-40B4-BE49-F238E27FC236}">
                    <a16:creationId xmlns:a16="http://schemas.microsoft.com/office/drawing/2014/main" xmlns="" id="{6E0C2F8E-BA21-4D63-B7DE-FAE8018A80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" y="3190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22550" name="Freeform 22">
                <a:extLst>
                  <a:ext uri="{FF2B5EF4-FFF2-40B4-BE49-F238E27FC236}">
                    <a16:creationId xmlns:a16="http://schemas.microsoft.com/office/drawing/2014/main" xmlns="" id="{59D3269A-302A-45F6-97B9-284A19596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3453"/>
                <a:ext cx="192" cy="87"/>
              </a:xfrm>
              <a:custGeom>
                <a:avLst/>
                <a:gdLst>
                  <a:gd name="T0" fmla="*/ 0 w 192"/>
                  <a:gd name="T1" fmla="*/ 96 h 96"/>
                  <a:gd name="T2" fmla="*/ 96 w 192"/>
                  <a:gd name="T3" fmla="*/ 0 h 96"/>
                  <a:gd name="T4" fmla="*/ 192 w 192"/>
                  <a:gd name="T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51" name="Rectangle 23">
                <a:extLst>
                  <a:ext uri="{FF2B5EF4-FFF2-40B4-BE49-F238E27FC236}">
                    <a16:creationId xmlns:a16="http://schemas.microsoft.com/office/drawing/2014/main" xmlns="" id="{6A001764-263A-4D15-8B60-E2635B198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" y="2810"/>
                <a:ext cx="5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8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(3)</a:t>
                </a:r>
              </a:p>
            </p:txBody>
          </p:sp>
          <p:sp>
            <p:nvSpPr>
              <p:cNvPr id="22552" name="Text Box 24">
                <a:extLst>
                  <a:ext uri="{FF2B5EF4-FFF2-40B4-BE49-F238E27FC236}">
                    <a16:creationId xmlns:a16="http://schemas.microsoft.com/office/drawing/2014/main" xmlns="" id="{EEA5B1BC-C1C7-45EB-8FC1-7A9F7BF4F1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8" y="3475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2553" name="AutoShape 25">
                <a:extLst>
                  <a:ext uri="{FF2B5EF4-FFF2-40B4-BE49-F238E27FC236}">
                    <a16:creationId xmlns:a16="http://schemas.microsoft.com/office/drawing/2014/main" xmlns="" id="{88BAC264-D844-4622-A90F-80068F89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058"/>
                <a:ext cx="1296" cy="1052"/>
              </a:xfrm>
              <a:custGeom>
                <a:avLst/>
                <a:gdLst>
                  <a:gd name="G0" fmla="+- 10244 0 0"/>
                  <a:gd name="G1" fmla="+- -8946636 0 0"/>
                  <a:gd name="G2" fmla="+- 0 0 -8946636"/>
                  <a:gd name="T0" fmla="*/ 0 256 1"/>
                  <a:gd name="T1" fmla="*/ 180 256 1"/>
                  <a:gd name="G3" fmla="+- -8946636 T0 T1"/>
                  <a:gd name="T2" fmla="*/ 0 256 1"/>
                  <a:gd name="T3" fmla="*/ 90 256 1"/>
                  <a:gd name="G4" fmla="+- -8946636 T2 T3"/>
                  <a:gd name="G5" fmla="*/ G4 2 1"/>
                  <a:gd name="T4" fmla="*/ 90 256 1"/>
                  <a:gd name="T5" fmla="*/ 0 256 1"/>
                  <a:gd name="G6" fmla="+- -8946636 T4 T5"/>
                  <a:gd name="G7" fmla="*/ G6 2 1"/>
                  <a:gd name="G8" fmla="abs -8946636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10244"/>
                  <a:gd name="G18" fmla="*/ 10244 1 2"/>
                  <a:gd name="G19" fmla="+- G18 5400 0"/>
                  <a:gd name="G20" fmla="cos G19 -8946636"/>
                  <a:gd name="G21" fmla="sin G19 -8946636"/>
                  <a:gd name="G22" fmla="+- G20 10800 0"/>
                  <a:gd name="G23" fmla="+- G21 10800 0"/>
                  <a:gd name="G24" fmla="+- 10800 0 G20"/>
                  <a:gd name="G25" fmla="+- 10244 10800 0"/>
                  <a:gd name="G26" fmla="?: G9 G17 G25"/>
                  <a:gd name="G27" fmla="?: G9 0 21600"/>
                  <a:gd name="G28" fmla="cos 10800 -8946636"/>
                  <a:gd name="G29" fmla="sin 10800 -8946636"/>
                  <a:gd name="G30" fmla="sin 10244 -8946636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-8946636 G34 0"/>
                  <a:gd name="G36" fmla="?: G6 G35 G31"/>
                  <a:gd name="G37" fmla="+- 21600 0 G36"/>
                  <a:gd name="G38" fmla="?: G4 0 G33"/>
                  <a:gd name="G39" fmla="?: -8946636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165 w 21600"/>
                  <a:gd name="T15" fmla="*/ 3559 h 21600"/>
                  <a:gd name="T16" fmla="*/ 10800 w 21600"/>
                  <a:gd name="T17" fmla="*/ 556 h 21600"/>
                  <a:gd name="T18" fmla="*/ 18435 w 21600"/>
                  <a:gd name="T19" fmla="*/ 3559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3367" y="3750"/>
                    </a:moveTo>
                    <a:cubicBezTo>
                      <a:pt x="5301" y="1710"/>
                      <a:pt x="7989" y="556"/>
                      <a:pt x="10800" y="556"/>
                    </a:cubicBezTo>
                    <a:cubicBezTo>
                      <a:pt x="13610" y="556"/>
                      <a:pt x="16298" y="1710"/>
                      <a:pt x="18232" y="3750"/>
                    </a:cubicBezTo>
                    <a:lnTo>
                      <a:pt x="18635" y="3367"/>
                    </a:lnTo>
                    <a:cubicBezTo>
                      <a:pt x="16596" y="1217"/>
                      <a:pt x="13763" y="0"/>
                      <a:pt x="10799" y="0"/>
                    </a:cubicBezTo>
                    <a:cubicBezTo>
                      <a:pt x="7836" y="0"/>
                      <a:pt x="5003" y="1217"/>
                      <a:pt x="2964" y="33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54" name="Line 26">
                <a:extLst>
                  <a:ext uri="{FF2B5EF4-FFF2-40B4-BE49-F238E27FC236}">
                    <a16:creationId xmlns:a16="http://schemas.microsoft.com/office/drawing/2014/main" xmlns="" id="{2255E93C-C7A0-4540-BDCC-4C02F3861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3072"/>
                <a:ext cx="144" cy="0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55" name="Text Box 27">
              <a:extLst>
                <a:ext uri="{FF2B5EF4-FFF2-40B4-BE49-F238E27FC236}">
                  <a16:creationId xmlns:a16="http://schemas.microsoft.com/office/drawing/2014/main" xmlns="" id="{C9C2EB25-048A-44F1-8B9C-76BE087FE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803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graphicFrame>
        <p:nvGraphicFramePr>
          <p:cNvPr id="22556" name="Object 28">
            <a:extLst>
              <a:ext uri="{FF2B5EF4-FFF2-40B4-BE49-F238E27FC236}">
                <a16:creationId xmlns:a16="http://schemas.microsoft.com/office/drawing/2014/main" xmlns="" id="{7664C496-A7E7-41F2-9855-D3D63EA3FE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963389"/>
              </p:ext>
            </p:extLst>
          </p:nvPr>
        </p:nvGraphicFramePr>
        <p:xfrm>
          <a:off x="9306901" y="1167617"/>
          <a:ext cx="1731962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" name="公式" r:id="rId3" imgW="596880" imgH="393480" progId="Equation.3">
                  <p:embed/>
                </p:oleObj>
              </mc:Choice>
              <mc:Fallback>
                <p:oleObj name="公式" r:id="rId3" imgW="596880" imgH="393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6901" y="1167617"/>
                        <a:ext cx="1731962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7" name="Object 29">
            <a:extLst>
              <a:ext uri="{FF2B5EF4-FFF2-40B4-BE49-F238E27FC236}">
                <a16:creationId xmlns:a16="http://schemas.microsoft.com/office/drawing/2014/main" xmlns="" id="{65CE057D-FFA0-412E-856E-0A3F07AAC1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45977"/>
              </p:ext>
            </p:extLst>
          </p:nvPr>
        </p:nvGraphicFramePr>
        <p:xfrm>
          <a:off x="9330713" y="2777342"/>
          <a:ext cx="16002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" name="公式" r:id="rId5" imgW="596880" imgH="393480" progId="Equation.3">
                  <p:embed/>
                </p:oleObj>
              </mc:Choice>
              <mc:Fallback>
                <p:oleObj name="公式" r:id="rId5" imgW="596880" imgH="3934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0713" y="2777342"/>
                        <a:ext cx="16002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8" name="Object 30">
            <a:extLst>
              <a:ext uri="{FF2B5EF4-FFF2-40B4-BE49-F238E27FC236}">
                <a16:creationId xmlns:a16="http://schemas.microsoft.com/office/drawing/2014/main" xmlns="" id="{14B9F0CC-AE4B-42DA-A767-5D91AE84B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64365"/>
              </p:ext>
            </p:extLst>
          </p:nvPr>
        </p:nvGraphicFramePr>
        <p:xfrm>
          <a:off x="9383102" y="4314042"/>
          <a:ext cx="158432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6" name="公式" r:id="rId7" imgW="596880" imgH="393480" progId="Equation.3">
                  <p:embed/>
                </p:oleObj>
              </mc:Choice>
              <mc:Fallback>
                <p:oleObj name="公式" r:id="rId7" imgW="596880" imgH="393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3102" y="4314042"/>
                        <a:ext cx="158432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60" name="Group 32">
            <a:extLst>
              <a:ext uri="{FF2B5EF4-FFF2-40B4-BE49-F238E27FC236}">
                <a16:creationId xmlns:a16="http://schemas.microsoft.com/office/drawing/2014/main" xmlns="" id="{EDF62276-D55A-4AB6-B591-77495A410213}"/>
              </a:ext>
            </a:extLst>
          </p:cNvPr>
          <p:cNvGrpSpPr>
            <a:grpSpLocks/>
          </p:cNvGrpSpPr>
          <p:nvPr/>
        </p:nvGrpSpPr>
        <p:grpSpPr bwMode="auto">
          <a:xfrm>
            <a:off x="1186757" y="909443"/>
            <a:ext cx="4167187" cy="1657350"/>
            <a:chOff x="890" y="575"/>
            <a:chExt cx="2625" cy="1104"/>
          </a:xfrm>
        </p:grpSpPr>
        <p:sp>
          <p:nvSpPr>
            <p:cNvPr id="22561" name="Rectangle 33">
              <a:extLst>
                <a:ext uri="{FF2B5EF4-FFF2-40B4-BE49-F238E27FC236}">
                  <a16:creationId xmlns:a16="http://schemas.microsoft.com/office/drawing/2014/main" xmlns="" id="{217FA7C0-2522-4CF3-AB8D-1DD062D8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" y="575"/>
              <a:ext cx="2544" cy="11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62" name="Oval 34">
              <a:extLst>
                <a:ext uri="{FF2B5EF4-FFF2-40B4-BE49-F238E27FC236}">
                  <a16:creationId xmlns:a16="http://schemas.microsoft.com/office/drawing/2014/main" xmlns="" id="{8A1CB024-AA14-4C64-9303-92D1AA734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" y="671"/>
              <a:ext cx="522" cy="960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  <a:round/>
              <a:headEnd/>
              <a:tailEnd/>
            </a:ln>
            <a:effectLst>
              <a:prstShdw prst="shdw18" dist="17961" dir="13500000">
                <a:schemeClr val="accent2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50000"/>
                    </a:scheme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3" name="Line 35">
              <a:extLst>
                <a:ext uri="{FF2B5EF4-FFF2-40B4-BE49-F238E27FC236}">
                  <a16:creationId xmlns:a16="http://schemas.microsoft.com/office/drawing/2014/main" xmlns="" id="{A9A05C4F-C439-4A38-9914-9ED66880F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3" y="1151"/>
              <a:ext cx="712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4" name="Text Box 36">
              <a:extLst>
                <a:ext uri="{FF2B5EF4-FFF2-40B4-BE49-F238E27FC236}">
                  <a16:creationId xmlns:a16="http://schemas.microsoft.com/office/drawing/2014/main" xmlns="" id="{EB27A169-4A29-4BD4-8B0A-C21F9C9A0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7" y="1151"/>
              <a:ext cx="191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2565" name="Line 37">
              <a:extLst>
                <a:ext uri="{FF2B5EF4-FFF2-40B4-BE49-F238E27FC236}">
                  <a16:creationId xmlns:a16="http://schemas.microsoft.com/office/drawing/2014/main" xmlns="" id="{70DE20E3-CB47-441D-B636-18E8BC14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3" y="767"/>
              <a:ext cx="19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6" name="Text Box 38">
              <a:extLst>
                <a:ext uri="{FF2B5EF4-FFF2-40B4-BE49-F238E27FC236}">
                  <a16:creationId xmlns:a16="http://schemas.microsoft.com/office/drawing/2014/main" xmlns="" id="{9A8D961A-B530-42AA-BBE4-8AA8384A7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3" y="767"/>
              <a:ext cx="253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2567" name="Line 39">
              <a:extLst>
                <a:ext uri="{FF2B5EF4-FFF2-40B4-BE49-F238E27FC236}">
                  <a16:creationId xmlns:a16="http://schemas.microsoft.com/office/drawing/2014/main" xmlns="" id="{88D978C3-BF6B-41BA-A585-CB8468D27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1" y="1151"/>
              <a:ext cx="336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Text Box 40">
              <a:extLst>
                <a:ext uri="{FF2B5EF4-FFF2-40B4-BE49-F238E27FC236}">
                  <a16:creationId xmlns:a16="http://schemas.microsoft.com/office/drawing/2014/main" xmlns="" id="{A802568A-8F06-4353-A52F-CCA6D1C9C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8" y="1103"/>
              <a:ext cx="22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2569" name="Text Box 41">
              <a:extLst>
                <a:ext uri="{FF2B5EF4-FFF2-40B4-BE49-F238E27FC236}">
                  <a16:creationId xmlns:a16="http://schemas.microsoft.com/office/drawing/2014/main" xmlns="" id="{37D8C9C5-3106-4F7B-9A7A-023F0A21FA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" y="575"/>
              <a:ext cx="85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22570" name="Line 42">
              <a:extLst>
                <a:ext uri="{FF2B5EF4-FFF2-40B4-BE49-F238E27FC236}">
                  <a16:creationId xmlns:a16="http://schemas.microsoft.com/office/drawing/2014/main" xmlns="" id="{FB114485-126F-484F-9CB7-F26A99807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9" y="1103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571" name="Text Box 43">
            <a:extLst>
              <a:ext uri="{FF2B5EF4-FFF2-40B4-BE49-F238E27FC236}">
                <a16:creationId xmlns:a16="http://schemas.microsoft.com/office/drawing/2014/main" xmlns="" id="{AAAF336B-D487-4A0F-AAD8-7C44C96F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968" y="1274569"/>
            <a:ext cx="933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22572" name="Group 44">
            <a:extLst>
              <a:ext uri="{FF2B5EF4-FFF2-40B4-BE49-F238E27FC236}">
                <a16:creationId xmlns:a16="http://schemas.microsoft.com/office/drawing/2014/main" xmlns="" id="{E34B74CF-490E-4221-8FA3-C4571C080765}"/>
              </a:ext>
            </a:extLst>
          </p:cNvPr>
          <p:cNvGrpSpPr>
            <a:grpSpLocks/>
          </p:cNvGrpSpPr>
          <p:nvPr/>
        </p:nvGrpSpPr>
        <p:grpSpPr bwMode="auto">
          <a:xfrm>
            <a:off x="2659956" y="1274569"/>
            <a:ext cx="830262" cy="576263"/>
            <a:chOff x="1208" y="768"/>
            <a:chExt cx="533" cy="384"/>
          </a:xfrm>
        </p:grpSpPr>
        <p:sp>
          <p:nvSpPr>
            <p:cNvPr id="22573" name="Line 45">
              <a:extLst>
                <a:ext uri="{FF2B5EF4-FFF2-40B4-BE49-F238E27FC236}">
                  <a16:creationId xmlns:a16="http://schemas.microsoft.com/office/drawing/2014/main" xmlns="" id="{64AC0952-97ED-45E5-BBE7-6190B3C8D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104"/>
              <a:ext cx="48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74" name="Object 46">
              <a:extLst>
                <a:ext uri="{FF2B5EF4-FFF2-40B4-BE49-F238E27FC236}">
                  <a16:creationId xmlns:a16="http://schemas.microsoft.com/office/drawing/2014/main" xmlns="" id="{5C59CF20-FE25-41DD-80EE-6B3B8DAF74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768"/>
            <a:ext cx="30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47" name="公式" r:id="rId9" imgW="190440" imgH="241200" progId="Equation.3">
                    <p:embed/>
                  </p:oleObj>
                </mc:Choice>
                <mc:Fallback>
                  <p:oleObj name="公式" r:id="rId9" imgW="190440" imgH="2412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768"/>
                          <a:ext cx="301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75" name="Text Box 47">
            <a:extLst>
              <a:ext uri="{FF2B5EF4-FFF2-40B4-BE49-F238E27FC236}">
                <a16:creationId xmlns:a16="http://schemas.microsoft.com/office/drawing/2014/main" xmlns="" id="{92650F12-B9B7-4108-81B2-A41FD737D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43" y="2677918"/>
            <a:ext cx="762000" cy="1320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推</a:t>
            </a:r>
          </a:p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广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xmlns="" id="{984BD847-476C-45F5-ABA1-BE9F21381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343" y="2677918"/>
            <a:ext cx="40386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83" name="Rectangle 55">
            <a:extLst>
              <a:ext uri="{FF2B5EF4-FFF2-40B4-BE49-F238E27FC236}">
                <a16:creationId xmlns:a16="http://schemas.microsoft.com/office/drawing/2014/main" xmlns="" id="{B122A267-A330-4C0F-B21B-654316CDD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206" y="5340156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2598" name="Oval 70">
            <a:extLst>
              <a:ext uri="{FF2B5EF4-FFF2-40B4-BE49-F238E27FC236}">
                <a16:creationId xmlns:a16="http://schemas.microsoft.com/office/drawing/2014/main" xmlns="" id="{872BB37E-11FA-4277-87D1-9624A7C9F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219" y="5448107"/>
            <a:ext cx="288925" cy="288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603" name="Group 75">
            <a:extLst>
              <a:ext uri="{FF2B5EF4-FFF2-40B4-BE49-F238E27FC236}">
                <a16:creationId xmlns:a16="http://schemas.microsoft.com/office/drawing/2014/main" xmlns="" id="{907AAF54-5C86-4731-BEC7-BF2082009583}"/>
              </a:ext>
            </a:extLst>
          </p:cNvPr>
          <p:cNvGrpSpPr>
            <a:grpSpLocks/>
          </p:cNvGrpSpPr>
          <p:nvPr/>
        </p:nvGrpSpPr>
        <p:grpSpPr bwMode="auto">
          <a:xfrm>
            <a:off x="1162943" y="2754118"/>
            <a:ext cx="2362200" cy="1695450"/>
            <a:chOff x="1056" y="1772"/>
            <a:chExt cx="1488" cy="1068"/>
          </a:xfrm>
        </p:grpSpPr>
        <p:sp>
          <p:nvSpPr>
            <p:cNvPr id="22533" name="Text Box 5">
              <a:extLst>
                <a:ext uri="{FF2B5EF4-FFF2-40B4-BE49-F238E27FC236}">
                  <a16:creationId xmlns:a16="http://schemas.microsoft.com/office/drawing/2014/main" xmlns="" id="{106E8A1A-719C-4618-9D77-31281248E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2306"/>
              <a:ext cx="4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2534" name="Rectangle 6">
              <a:extLst>
                <a:ext uri="{FF2B5EF4-FFF2-40B4-BE49-F238E27FC236}">
                  <a16:creationId xmlns:a16="http://schemas.microsoft.com/office/drawing/2014/main" xmlns="" id="{F3AF7B99-D6B4-414E-A33A-B141C984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786"/>
              <a:ext cx="5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22535" name="Line 7">
              <a:extLst>
                <a:ext uri="{FF2B5EF4-FFF2-40B4-BE49-F238E27FC236}">
                  <a16:creationId xmlns:a16="http://schemas.microsoft.com/office/drawing/2014/main" xmlns="" id="{7422E712-B1A7-4F04-8D8C-9229B45B4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2388"/>
              <a:ext cx="100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6" name="Line 8">
              <a:extLst>
                <a:ext uri="{FF2B5EF4-FFF2-40B4-BE49-F238E27FC236}">
                  <a16:creationId xmlns:a16="http://schemas.microsoft.com/office/drawing/2014/main" xmlns="" id="{B6370056-C890-4CA4-9441-493F65855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101"/>
              <a:ext cx="384" cy="28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7" name="Text Box 9">
              <a:extLst>
                <a:ext uri="{FF2B5EF4-FFF2-40B4-BE49-F238E27FC236}">
                  <a16:creationId xmlns:a16="http://schemas.microsoft.com/office/drawing/2014/main" xmlns="" id="{595EC17E-F6E1-4174-9AE0-0A4B1A9A0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" y="1979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2539" name="AutoShape 11">
              <a:extLst>
                <a:ext uri="{FF2B5EF4-FFF2-40B4-BE49-F238E27FC236}">
                  <a16:creationId xmlns:a16="http://schemas.microsoft.com/office/drawing/2014/main" xmlns="" id="{DCAAB09F-44A7-46BB-8660-C1EB1731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77"/>
              <a:ext cx="1008" cy="863"/>
            </a:xfrm>
            <a:custGeom>
              <a:avLst/>
              <a:gdLst>
                <a:gd name="G0" fmla="+- 10800 0 0"/>
                <a:gd name="G1" fmla="+- -11671705 0 0"/>
                <a:gd name="G2" fmla="+- 0 0 -11671705"/>
                <a:gd name="T0" fmla="*/ 0 256 1"/>
                <a:gd name="T1" fmla="*/ 180 256 1"/>
                <a:gd name="G3" fmla="+- -11671705 T0 T1"/>
                <a:gd name="T2" fmla="*/ 0 256 1"/>
                <a:gd name="T3" fmla="*/ 90 256 1"/>
                <a:gd name="G4" fmla="+- -11671705 T2 T3"/>
                <a:gd name="G5" fmla="*/ G4 2 1"/>
                <a:gd name="T4" fmla="*/ 90 256 1"/>
                <a:gd name="T5" fmla="*/ 0 256 1"/>
                <a:gd name="G6" fmla="+- -11671705 T4 T5"/>
                <a:gd name="G7" fmla="*/ G6 2 1"/>
                <a:gd name="G8" fmla="abs -11671705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800"/>
                <a:gd name="G18" fmla="*/ 10800 1 2"/>
                <a:gd name="G19" fmla="+- G18 5400 0"/>
                <a:gd name="G20" fmla="cos G19 -11671705"/>
                <a:gd name="G21" fmla="sin G19 -11671705"/>
                <a:gd name="G22" fmla="+- G20 10800 0"/>
                <a:gd name="G23" fmla="+- G21 10800 0"/>
                <a:gd name="G24" fmla="+- 10800 0 G20"/>
                <a:gd name="G25" fmla="+- 10800 10800 0"/>
                <a:gd name="G26" fmla="?: G9 G17 G25"/>
                <a:gd name="G27" fmla="?: G9 0 21600"/>
                <a:gd name="G28" fmla="cos 10800 -11671705"/>
                <a:gd name="G29" fmla="sin 10800 -11671705"/>
                <a:gd name="G30" fmla="sin 10800 -11671705"/>
                <a:gd name="G31" fmla="+- G28 10800 0"/>
                <a:gd name="G32" fmla="+- G29 10800 0"/>
                <a:gd name="G33" fmla="+- G30 10800 0"/>
                <a:gd name="G34" fmla="?: G4 0 G31"/>
                <a:gd name="G35" fmla="?: -11671705 G34 0"/>
                <a:gd name="G36" fmla="?: G6 G35 G31"/>
                <a:gd name="G37" fmla="+- 21600 0 G36"/>
                <a:gd name="G38" fmla="?: G4 0 G33"/>
                <a:gd name="G39" fmla="?: -11671705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 w 21600"/>
                <a:gd name="T15" fmla="*/ 10441 h 21600"/>
                <a:gd name="T16" fmla="*/ 10800 w 21600"/>
                <a:gd name="T17" fmla="*/ 0 h 21600"/>
                <a:gd name="T18" fmla="*/ 21595 w 21600"/>
                <a:gd name="T19" fmla="*/ 1044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" y="10441"/>
                  </a:moveTo>
                  <a:cubicBezTo>
                    <a:pt x="199" y="4619"/>
                    <a:pt x="4974" y="0"/>
                    <a:pt x="10800" y="0"/>
                  </a:cubicBezTo>
                  <a:cubicBezTo>
                    <a:pt x="16625" y="0"/>
                    <a:pt x="21400" y="4619"/>
                    <a:pt x="21594" y="10441"/>
                  </a:cubicBezTo>
                  <a:cubicBezTo>
                    <a:pt x="21400" y="4619"/>
                    <a:pt x="16625" y="0"/>
                    <a:pt x="10799" y="0"/>
                  </a:cubicBezTo>
                  <a:cubicBezTo>
                    <a:pt x="4974" y="0"/>
                    <a:pt x="199" y="4619"/>
                    <a:pt x="5" y="10441"/>
                  </a:cubicBezTo>
                  <a:close/>
                </a:path>
              </a:pathLst>
            </a:custGeom>
            <a:solidFill>
              <a:srgbClr val="CC00CC"/>
            </a:solidFill>
            <a:ln w="571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40" name="Group 12">
              <a:extLst>
                <a:ext uri="{FF2B5EF4-FFF2-40B4-BE49-F238E27FC236}">
                  <a16:creationId xmlns:a16="http://schemas.microsoft.com/office/drawing/2014/main" xmlns="" id="{1083B25E-8A6D-4CFE-9E4D-E3C3B2D38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772"/>
              <a:ext cx="383" cy="327"/>
              <a:chOff x="1200" y="1680"/>
              <a:chExt cx="383" cy="382"/>
            </a:xfrm>
          </p:grpSpPr>
          <p:sp>
            <p:nvSpPr>
              <p:cNvPr id="22541" name="Line 13">
                <a:extLst>
                  <a:ext uri="{FF2B5EF4-FFF2-40B4-BE49-F238E27FC236}">
                    <a16:creationId xmlns:a16="http://schemas.microsoft.com/office/drawing/2014/main" xmlns="" id="{5F4C1045-4FC8-4AF1-A5BD-7CA14105B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920"/>
                <a:ext cx="144" cy="0"/>
              </a:xfrm>
              <a:prstGeom prst="line">
                <a:avLst/>
              </a:prstGeom>
              <a:noFill/>
              <a:ln w="47625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2" name="Text Box 14">
                <a:extLst>
                  <a:ext uri="{FF2B5EF4-FFF2-40B4-BE49-F238E27FC236}">
                    <a16:creationId xmlns:a16="http://schemas.microsoft.com/office/drawing/2014/main" xmlns="" id="{9D9416A1-B6A9-4891-9238-6AEE4937E9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1680"/>
                <a:ext cx="191" cy="3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</p:grpSp>
        <p:sp>
          <p:nvSpPr>
            <p:cNvPr id="22576" name="Text Box 48">
              <a:extLst>
                <a:ext uri="{FF2B5EF4-FFF2-40B4-BE49-F238E27FC236}">
                  <a16:creationId xmlns:a16="http://schemas.microsoft.com/office/drawing/2014/main" xmlns="" id="{03F9BEC4-477D-48EC-B521-018BD4161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" y="22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</a:rPr>
                <a:t>×</a:t>
              </a:r>
            </a:p>
          </p:txBody>
        </p:sp>
        <p:sp>
          <p:nvSpPr>
            <p:cNvPr id="22602" name="Oval 74">
              <a:extLst>
                <a:ext uri="{FF2B5EF4-FFF2-40B4-BE49-F238E27FC236}">
                  <a16:creationId xmlns:a16="http://schemas.microsoft.com/office/drawing/2014/main" xmlns="" id="{1D886480-D777-40F3-BC69-F6947CB9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296"/>
              <a:ext cx="182" cy="1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1">
            <a:extLst>
              <a:ext uri="{FF2B5EF4-FFF2-40B4-BE49-F238E27FC236}">
                <a16:creationId xmlns:a16="http://schemas.microsoft.com/office/drawing/2014/main" xmlns="" id="{98ACA9B5-890F-4606-94EE-95A5EB6B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287-12F0-478F-A53C-2FAFD39F5FEF}" type="slidenum">
              <a:rPr lang="en-US" altLang="zh-CN"/>
              <a:pPr/>
              <a:t>18</a:t>
            </a:fld>
            <a:endParaRPr lang="en-US" altLang="zh-CN"/>
          </a:p>
        </p:txBody>
      </p:sp>
      <p:grpSp>
        <p:nvGrpSpPr>
          <p:cNvPr id="23595" name="Group 43">
            <a:extLst>
              <a:ext uri="{FF2B5EF4-FFF2-40B4-BE49-F238E27FC236}">
                <a16:creationId xmlns:a16="http://schemas.microsoft.com/office/drawing/2014/main" xmlns="" id="{6A11913D-62CB-4859-B240-935092E36CE0}"/>
              </a:ext>
            </a:extLst>
          </p:cNvPr>
          <p:cNvGrpSpPr>
            <a:grpSpLocks/>
          </p:cNvGrpSpPr>
          <p:nvPr/>
        </p:nvGrpSpPr>
        <p:grpSpPr bwMode="auto">
          <a:xfrm>
            <a:off x="540842" y="1179958"/>
            <a:ext cx="4114800" cy="1905000"/>
            <a:chOff x="424" y="743"/>
            <a:chExt cx="2592" cy="1200"/>
          </a:xfrm>
        </p:grpSpPr>
        <p:sp>
          <p:nvSpPr>
            <p:cNvPr id="23555" name="Rectangle 3">
              <a:extLst>
                <a:ext uri="{FF2B5EF4-FFF2-40B4-BE49-F238E27FC236}">
                  <a16:creationId xmlns:a16="http://schemas.microsoft.com/office/drawing/2014/main" xmlns="" id="{9FE62E24-86A3-49D3-AB57-FAD973CFA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743"/>
              <a:ext cx="2544" cy="1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6" name="Text Box 4">
              <a:extLst>
                <a:ext uri="{FF2B5EF4-FFF2-40B4-BE49-F238E27FC236}">
                  <a16:creationId xmlns:a16="http://schemas.microsoft.com/office/drawing/2014/main" xmlns="" id="{4CB7F1E8-4D61-4F70-A388-221E4A2FD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862"/>
              <a:ext cx="1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zh-CN" sz="2800" b="1" i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57" name="Line 5">
              <a:extLst>
                <a:ext uri="{FF2B5EF4-FFF2-40B4-BE49-F238E27FC236}">
                  <a16:creationId xmlns:a16="http://schemas.microsoft.com/office/drawing/2014/main" xmlns="" id="{BE4C1AD1-648D-4241-9BED-A92E26223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776"/>
              <a:ext cx="576" cy="0"/>
            </a:xfrm>
            <a:prstGeom prst="line">
              <a:avLst/>
            </a:prstGeom>
            <a:noFill/>
            <a:ln w="41275">
              <a:solidFill>
                <a:schemeClr val="accent2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8" name="Line 6">
              <a:extLst>
                <a:ext uri="{FF2B5EF4-FFF2-40B4-BE49-F238E27FC236}">
                  <a16:creationId xmlns:a16="http://schemas.microsoft.com/office/drawing/2014/main" xmlns="" id="{2820C876-FDCC-49D9-AAC6-137D245FE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8" y="1220"/>
              <a:ext cx="0" cy="556"/>
            </a:xfrm>
            <a:prstGeom prst="line">
              <a:avLst/>
            </a:prstGeom>
            <a:noFill/>
            <a:ln w="41275">
              <a:solidFill>
                <a:schemeClr val="accent2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9" name="Line 7">
              <a:extLst>
                <a:ext uri="{FF2B5EF4-FFF2-40B4-BE49-F238E27FC236}">
                  <a16:creationId xmlns:a16="http://schemas.microsoft.com/office/drawing/2014/main" xmlns="" id="{CE728810-5482-49D0-AFB6-C37A78F587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4" y="1776"/>
              <a:ext cx="288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0" name="Line 8">
              <a:extLst>
                <a:ext uri="{FF2B5EF4-FFF2-40B4-BE49-F238E27FC236}">
                  <a16:creationId xmlns:a16="http://schemas.microsoft.com/office/drawing/2014/main" xmlns="" id="{D447840A-9215-4574-B87C-1430311A6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8" y="981"/>
              <a:ext cx="0" cy="279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1" name="Line 9">
              <a:extLst>
                <a:ext uri="{FF2B5EF4-FFF2-40B4-BE49-F238E27FC236}">
                  <a16:creationId xmlns:a16="http://schemas.microsoft.com/office/drawing/2014/main" xmlns="" id="{4C0EABB2-7546-4823-908E-CA2C03134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8" y="1776"/>
              <a:ext cx="480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2" name="Text Box 10">
              <a:extLst>
                <a:ext uri="{FF2B5EF4-FFF2-40B4-BE49-F238E27FC236}">
                  <a16:creationId xmlns:a16="http://schemas.microsoft.com/office/drawing/2014/main" xmlns="" id="{4D95F2FE-8C82-4CEE-AE58-A4BA85C7E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1570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9900CC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3563" name="Text Box 11">
              <a:extLst>
                <a:ext uri="{FF2B5EF4-FFF2-40B4-BE49-F238E27FC236}">
                  <a16:creationId xmlns:a16="http://schemas.microsoft.com/office/drawing/2014/main" xmlns="" id="{A05CCCEC-7334-45E1-8DE7-3CD4C1BE7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148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3564" name="Line 12">
              <a:extLst>
                <a:ext uri="{FF2B5EF4-FFF2-40B4-BE49-F238E27FC236}">
                  <a16:creationId xmlns:a16="http://schemas.microsoft.com/office/drawing/2014/main" xmlns="" id="{B1096C49-5857-4F6E-AF7B-D7C8D4264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4" y="1776"/>
              <a:ext cx="1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5" name="Line 13">
              <a:extLst>
                <a:ext uri="{FF2B5EF4-FFF2-40B4-BE49-F238E27FC236}">
                  <a16:creationId xmlns:a16="http://schemas.microsoft.com/office/drawing/2014/main" xmlns="" id="{5A6505E7-5045-474C-B4EA-1D3AC34AE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8" y="1379"/>
              <a:ext cx="0" cy="11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6" name="Rectangle 14">
              <a:extLst>
                <a:ext uri="{FF2B5EF4-FFF2-40B4-BE49-F238E27FC236}">
                  <a16:creationId xmlns:a16="http://schemas.microsoft.com/office/drawing/2014/main" xmlns="" id="{63F5CD81-2000-405F-BCCB-7C91E8A5D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756"/>
              <a:ext cx="3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(4)</a:t>
              </a:r>
            </a:p>
          </p:txBody>
        </p:sp>
        <p:sp>
          <p:nvSpPr>
            <p:cNvPr id="23567" name="Text Box 15">
              <a:extLst>
                <a:ext uri="{FF2B5EF4-FFF2-40B4-BE49-F238E27FC236}">
                  <a16:creationId xmlns:a16="http://schemas.microsoft.com/office/drawing/2014/main" xmlns="" id="{62309640-F507-4A0B-B15C-9620AE4A9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6" y="16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rgbClr val="9900CC"/>
                  </a:solidFill>
                  <a:latin typeface="Times New Roman" panose="02020603050405020304" pitchFamily="18" charset="0"/>
                </a:rPr>
                <a:t>*</a:t>
              </a:r>
            </a:p>
          </p:txBody>
        </p:sp>
      </p:grpSp>
      <p:graphicFrame>
        <p:nvGraphicFramePr>
          <p:cNvPr id="23591" name="Object 39">
            <a:extLst>
              <a:ext uri="{FF2B5EF4-FFF2-40B4-BE49-F238E27FC236}">
                <a16:creationId xmlns:a16="http://schemas.microsoft.com/office/drawing/2014/main" xmlns="" id="{C49D7DE4-A822-44E9-A537-45974AA31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344272"/>
              </p:ext>
            </p:extLst>
          </p:nvPr>
        </p:nvGraphicFramePr>
        <p:xfrm>
          <a:off x="9743558" y="1557783"/>
          <a:ext cx="1816100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2" name="公式" r:id="rId3" imgW="685800" imgH="393480" progId="Equation.3">
                  <p:embed/>
                </p:oleObj>
              </mc:Choice>
              <mc:Fallback>
                <p:oleObj name="公式" r:id="rId3" imgW="685800" imgH="39348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3558" y="1557783"/>
                        <a:ext cx="1816100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92" name="Object 40">
            <a:extLst>
              <a:ext uri="{FF2B5EF4-FFF2-40B4-BE49-F238E27FC236}">
                <a16:creationId xmlns:a16="http://schemas.microsoft.com/office/drawing/2014/main" xmlns="" id="{28A02048-3DB6-4E91-B561-2A0AAED670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912547"/>
              </p:ext>
            </p:extLst>
          </p:nvPr>
        </p:nvGraphicFramePr>
        <p:xfrm>
          <a:off x="9283976" y="3105595"/>
          <a:ext cx="2735263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3" name="Equation" r:id="rId5" imgW="990360" imgH="888840" progId="Equation.3">
                  <p:embed/>
                </p:oleObj>
              </mc:Choice>
              <mc:Fallback>
                <p:oleObj name="Equation" r:id="rId5" imgW="990360" imgH="8888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3976" y="3105595"/>
                        <a:ext cx="2735263" cy="239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600" name="Group 48">
            <a:extLst>
              <a:ext uri="{FF2B5EF4-FFF2-40B4-BE49-F238E27FC236}">
                <a16:creationId xmlns:a16="http://schemas.microsoft.com/office/drawing/2014/main" xmlns="" id="{D2D2EBCF-7E1F-4EBA-A43A-11B5DB60897E}"/>
              </a:ext>
            </a:extLst>
          </p:cNvPr>
          <p:cNvGrpSpPr>
            <a:grpSpLocks/>
          </p:cNvGrpSpPr>
          <p:nvPr/>
        </p:nvGrpSpPr>
        <p:grpSpPr bwMode="auto">
          <a:xfrm>
            <a:off x="623392" y="3284984"/>
            <a:ext cx="4038600" cy="2160587"/>
            <a:chOff x="476" y="2069"/>
            <a:chExt cx="2544" cy="1361"/>
          </a:xfrm>
        </p:grpSpPr>
        <p:grpSp>
          <p:nvGrpSpPr>
            <p:cNvPr id="23599" name="Group 47">
              <a:extLst>
                <a:ext uri="{FF2B5EF4-FFF2-40B4-BE49-F238E27FC236}">
                  <a16:creationId xmlns:a16="http://schemas.microsoft.com/office/drawing/2014/main" xmlns="" id="{A079F8FB-B304-4617-A543-45259A2C6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2069"/>
              <a:ext cx="2544" cy="1361"/>
              <a:chOff x="476" y="2069"/>
              <a:chExt cx="2544" cy="1361"/>
            </a:xfrm>
          </p:grpSpPr>
          <p:sp>
            <p:nvSpPr>
              <p:cNvPr id="23569" name="Rectangle 17">
                <a:extLst>
                  <a:ext uri="{FF2B5EF4-FFF2-40B4-BE49-F238E27FC236}">
                    <a16:creationId xmlns:a16="http://schemas.microsoft.com/office/drawing/2014/main" xmlns="" id="{AE86F66A-B574-4B73-A86B-9CC3EAEB5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2069"/>
                <a:ext cx="2544" cy="136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0" name="Line 18">
                <a:extLst>
                  <a:ext uri="{FF2B5EF4-FFF2-40B4-BE49-F238E27FC236}">
                    <a16:creationId xmlns:a16="http://schemas.microsoft.com/office/drawing/2014/main" xmlns="" id="{1EDEB47E-D22D-4A08-AD79-0A43CC9B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0" y="2831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71" name="AutoShape 19">
                <a:extLst>
                  <a:ext uri="{FF2B5EF4-FFF2-40B4-BE49-F238E27FC236}">
                    <a16:creationId xmlns:a16="http://schemas.microsoft.com/office/drawing/2014/main" xmlns="" id="{9812ED98-4BF7-4471-9B26-A329913E8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8" y="2233"/>
                <a:ext cx="1392" cy="1156"/>
              </a:xfrm>
              <a:custGeom>
                <a:avLst/>
                <a:gdLst>
                  <a:gd name="G0" fmla="+- 7873 0 0"/>
                  <a:gd name="G1" fmla="+- 11648592 0 0"/>
                  <a:gd name="G2" fmla="+- 0 0 11648592"/>
                  <a:gd name="T0" fmla="*/ 0 256 1"/>
                  <a:gd name="T1" fmla="*/ 180 256 1"/>
                  <a:gd name="G3" fmla="+- 11648592 T0 T1"/>
                  <a:gd name="T2" fmla="*/ 0 256 1"/>
                  <a:gd name="T3" fmla="*/ 90 256 1"/>
                  <a:gd name="G4" fmla="+- 11648592 T2 T3"/>
                  <a:gd name="G5" fmla="*/ G4 2 1"/>
                  <a:gd name="T4" fmla="*/ 90 256 1"/>
                  <a:gd name="T5" fmla="*/ 0 256 1"/>
                  <a:gd name="G6" fmla="+- 11648592 T4 T5"/>
                  <a:gd name="G7" fmla="*/ G6 2 1"/>
                  <a:gd name="G8" fmla="abs 11648592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7873"/>
                  <a:gd name="G18" fmla="*/ 7873 1 2"/>
                  <a:gd name="G19" fmla="+- G18 5400 0"/>
                  <a:gd name="G20" fmla="cos G19 11648592"/>
                  <a:gd name="G21" fmla="sin G19 11648592"/>
                  <a:gd name="G22" fmla="+- G20 10800 0"/>
                  <a:gd name="G23" fmla="+- G21 10800 0"/>
                  <a:gd name="G24" fmla="+- 10800 0 G20"/>
                  <a:gd name="G25" fmla="+- 7873 10800 0"/>
                  <a:gd name="G26" fmla="?: G9 G17 G25"/>
                  <a:gd name="G27" fmla="?: G9 0 21600"/>
                  <a:gd name="G28" fmla="cos 10800 11648592"/>
                  <a:gd name="G29" fmla="sin 10800 11648592"/>
                  <a:gd name="G30" fmla="sin 7873 11648592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648592 G34 0"/>
                  <a:gd name="G36" fmla="?: G6 G35 G31"/>
                  <a:gd name="G37" fmla="+- 21600 0 G36"/>
                  <a:gd name="G38" fmla="?: G4 0 G33"/>
                  <a:gd name="G39" fmla="?: 11648592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1470 w 21600"/>
                  <a:gd name="T15" fmla="*/ 11167 h 21600"/>
                  <a:gd name="T16" fmla="*/ 10800 w 21600"/>
                  <a:gd name="T17" fmla="*/ 2927 h 21600"/>
                  <a:gd name="T18" fmla="*/ 20130 w 21600"/>
                  <a:gd name="T19" fmla="*/ 11167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2933" y="11109"/>
                    </a:moveTo>
                    <a:cubicBezTo>
                      <a:pt x="2929" y="11006"/>
                      <a:pt x="2927" y="10903"/>
                      <a:pt x="2927" y="10800"/>
                    </a:cubicBezTo>
                    <a:cubicBezTo>
                      <a:pt x="2927" y="6451"/>
                      <a:pt x="6451" y="2927"/>
                      <a:pt x="10800" y="2927"/>
                    </a:cubicBezTo>
                    <a:cubicBezTo>
                      <a:pt x="15148" y="2927"/>
                      <a:pt x="18673" y="6451"/>
                      <a:pt x="18673" y="10800"/>
                    </a:cubicBezTo>
                    <a:cubicBezTo>
                      <a:pt x="18673" y="10903"/>
                      <a:pt x="18670" y="11006"/>
                      <a:pt x="18666" y="11109"/>
                    </a:cubicBezTo>
                    <a:lnTo>
                      <a:pt x="21591" y="11225"/>
                    </a:lnTo>
                    <a:cubicBezTo>
                      <a:pt x="21597" y="11083"/>
                      <a:pt x="21600" y="10941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0941"/>
                      <a:pt x="2" y="11083"/>
                      <a:pt x="8" y="11225"/>
                    </a:cubicBezTo>
                    <a:close/>
                  </a:path>
                </a:pathLst>
              </a:custGeom>
              <a:noFill/>
              <a:ln w="508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2" name="Line 20">
                <a:extLst>
                  <a:ext uri="{FF2B5EF4-FFF2-40B4-BE49-F238E27FC236}">
                    <a16:creationId xmlns:a16="http://schemas.microsoft.com/office/drawing/2014/main" xmlns="" id="{5A840DAB-FA00-406B-95F3-C93C61000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" y="2831"/>
                <a:ext cx="240" cy="0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3" name="Line 21">
                <a:extLst>
                  <a:ext uri="{FF2B5EF4-FFF2-40B4-BE49-F238E27FC236}">
                    <a16:creationId xmlns:a16="http://schemas.microsoft.com/office/drawing/2014/main" xmlns="" id="{3FA6737A-E943-4361-A5DD-B168A4077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0" y="2831"/>
                <a:ext cx="0" cy="279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4" name="Line 22">
                <a:extLst>
                  <a:ext uri="{FF2B5EF4-FFF2-40B4-BE49-F238E27FC236}">
                    <a16:creationId xmlns:a16="http://schemas.microsoft.com/office/drawing/2014/main" xmlns="" id="{91098971-45A6-4535-BD9F-DABBDFCE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0" y="3030"/>
                <a:ext cx="0" cy="200"/>
              </a:xfrm>
              <a:prstGeom prst="line">
                <a:avLst/>
              </a:prstGeom>
              <a:noFill/>
              <a:ln w="31750">
                <a:solidFill>
                  <a:srgbClr val="00008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5" name="Line 23">
                <a:extLst>
                  <a:ext uri="{FF2B5EF4-FFF2-40B4-BE49-F238E27FC236}">
                    <a16:creationId xmlns:a16="http://schemas.microsoft.com/office/drawing/2014/main" xmlns="" id="{96138C70-7081-4385-80A9-641941F4A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0" y="2831"/>
                <a:ext cx="1008" cy="0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6" name="Text Box 24">
                <a:extLst>
                  <a:ext uri="{FF2B5EF4-FFF2-40B4-BE49-F238E27FC236}">
                    <a16:creationId xmlns:a16="http://schemas.microsoft.com/office/drawing/2014/main" xmlns="" id="{8DB1BA0E-2C77-417F-B1D4-BF4408FA8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6" y="2791"/>
                <a:ext cx="2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3577" name="Line 25">
                <a:extLst>
                  <a:ext uri="{FF2B5EF4-FFF2-40B4-BE49-F238E27FC236}">
                    <a16:creationId xmlns:a16="http://schemas.microsoft.com/office/drawing/2014/main" xmlns="" id="{E68135CB-860F-4D9C-99A6-D96AB72AE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0" y="2233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8" name="Line 26">
                <a:extLst>
                  <a:ext uri="{FF2B5EF4-FFF2-40B4-BE49-F238E27FC236}">
                    <a16:creationId xmlns:a16="http://schemas.microsoft.com/office/drawing/2014/main" xmlns="" id="{D3125FD9-527D-4932-A180-A1B2F6CD62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2" y="239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9" name="Line 27">
                <a:extLst>
                  <a:ext uri="{FF2B5EF4-FFF2-40B4-BE49-F238E27FC236}">
                    <a16:creationId xmlns:a16="http://schemas.microsoft.com/office/drawing/2014/main" xmlns="" id="{57DAFDBC-3285-45F0-82A7-D04B40E2E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0" y="2911"/>
                <a:ext cx="0" cy="119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0" name="Text Box 28">
                <a:extLst>
                  <a:ext uri="{FF2B5EF4-FFF2-40B4-BE49-F238E27FC236}">
                    <a16:creationId xmlns:a16="http://schemas.microsoft.com/office/drawing/2014/main" xmlns="" id="{A9CF4207-52E3-4C45-97C9-FA4087FF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4" y="2472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3581" name="Line 29">
                <a:extLst>
                  <a:ext uri="{FF2B5EF4-FFF2-40B4-BE49-F238E27FC236}">
                    <a16:creationId xmlns:a16="http://schemas.microsoft.com/office/drawing/2014/main" xmlns="" id="{D98BA5FB-E8C5-4790-8358-4E031A87C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0" y="2472"/>
                <a:ext cx="336" cy="359"/>
              </a:xfrm>
              <a:prstGeom prst="line">
                <a:avLst/>
              </a:prstGeom>
              <a:noFill/>
              <a:ln w="222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2" name="Line 30">
                <a:extLst>
                  <a:ext uri="{FF2B5EF4-FFF2-40B4-BE49-F238E27FC236}">
                    <a16:creationId xmlns:a16="http://schemas.microsoft.com/office/drawing/2014/main" xmlns="" id="{3A256A89-EC7D-40DA-86D3-473A0BCA87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0" y="2592"/>
                <a:ext cx="672" cy="239"/>
              </a:xfrm>
              <a:prstGeom prst="line">
                <a:avLst/>
              </a:prstGeom>
              <a:noFill/>
              <a:ln w="222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83" name="Object 31">
                <a:extLst>
                  <a:ext uri="{FF2B5EF4-FFF2-40B4-BE49-F238E27FC236}">
                    <a16:creationId xmlns:a16="http://schemas.microsoft.com/office/drawing/2014/main" xmlns="" id="{5077F63E-A805-4BA8-BB05-70622B9AD3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92" y="2392"/>
              <a:ext cx="273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794" name="公式" r:id="rId7" imgW="190440" imgH="215640" progId="Equation.3">
                      <p:embed/>
                    </p:oleObj>
                  </mc:Choice>
                  <mc:Fallback>
                    <p:oleObj name="公式" r:id="rId7" imgW="190440" imgH="21564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2" y="2392"/>
                            <a:ext cx="273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84" name="Object 32">
                <a:extLst>
                  <a:ext uri="{FF2B5EF4-FFF2-40B4-BE49-F238E27FC236}">
                    <a16:creationId xmlns:a16="http://schemas.microsoft.com/office/drawing/2014/main" xmlns="" id="{E915EA20-0F46-4A4D-8CC1-A1B339DA63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72" y="2416"/>
              <a:ext cx="253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795" name="公式" r:id="rId9" imgW="177480" imgH="215640" progId="Equation.3">
                      <p:embed/>
                    </p:oleObj>
                  </mc:Choice>
                  <mc:Fallback>
                    <p:oleObj name="公式" r:id="rId9" imgW="17748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2" y="2416"/>
                            <a:ext cx="253" cy="2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585" name="Line 33">
                <a:extLst>
                  <a:ext uri="{FF2B5EF4-FFF2-40B4-BE49-F238E27FC236}">
                    <a16:creationId xmlns:a16="http://schemas.microsoft.com/office/drawing/2014/main" xmlns="" id="{5706EF4D-3AD4-46FC-AADB-53229B0B0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48" y="2831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6" name="Rectangle 34">
                <a:extLst>
                  <a:ext uri="{FF2B5EF4-FFF2-40B4-BE49-F238E27FC236}">
                    <a16:creationId xmlns:a16="http://schemas.microsoft.com/office/drawing/2014/main" xmlns="" id="{16D9463E-26E0-488D-AAFA-8684F4D7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" y="2206"/>
                <a:ext cx="3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(5)</a:t>
                </a:r>
              </a:p>
            </p:txBody>
          </p:sp>
          <p:sp>
            <p:nvSpPr>
              <p:cNvPr id="23587" name="Line 35">
                <a:extLst>
                  <a:ext uri="{FF2B5EF4-FFF2-40B4-BE49-F238E27FC236}">
                    <a16:creationId xmlns:a16="http://schemas.microsoft.com/office/drawing/2014/main" xmlns="" id="{61DDE451-7662-4F4C-B7FB-BBD3BD7D6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" y="2831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88" name="Line 36">
                <a:extLst>
                  <a:ext uri="{FF2B5EF4-FFF2-40B4-BE49-F238E27FC236}">
                    <a16:creationId xmlns:a16="http://schemas.microsoft.com/office/drawing/2014/main" xmlns="" id="{5D3945C8-7847-425F-8717-FCDEC518E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6" y="2831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9" name="Text Box 37">
                <a:extLst>
                  <a:ext uri="{FF2B5EF4-FFF2-40B4-BE49-F238E27FC236}">
                    <a16:creationId xmlns:a16="http://schemas.microsoft.com/office/drawing/2014/main" xmlns="" id="{6F306E2B-5046-4BA8-80E5-9681CD23A9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1" y="2695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*</a:t>
                </a:r>
              </a:p>
            </p:txBody>
          </p:sp>
        </p:grpSp>
        <p:sp>
          <p:nvSpPr>
            <p:cNvPr id="23596" name="Rectangle 44">
              <a:extLst>
                <a:ext uri="{FF2B5EF4-FFF2-40B4-BE49-F238E27FC236}">
                  <a16:creationId xmlns:a16="http://schemas.microsoft.com/office/drawing/2014/main" xmlns="" id="{FD8C6CAB-B29B-4DAC-AFC3-4FE76EED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" y="2794"/>
              <a:ext cx="136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1">
            <a:extLst>
              <a:ext uri="{FF2B5EF4-FFF2-40B4-BE49-F238E27FC236}">
                <a16:creationId xmlns:a16="http://schemas.microsoft.com/office/drawing/2014/main" xmlns="" id="{17BEBAD9-77F7-4803-BEA7-0B83E8F9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11710-6E4D-4A74-B418-35B4FCF159EB}" type="slidenum">
              <a:rPr lang="en-US" altLang="zh-CN"/>
              <a:pPr/>
              <a:t>19</a:t>
            </a:fld>
            <a:endParaRPr lang="en-US" altLang="zh-CN"/>
          </a:p>
        </p:txBody>
      </p:sp>
      <p:grpSp>
        <p:nvGrpSpPr>
          <p:cNvPr id="24578" name="Group 2">
            <a:extLst>
              <a:ext uri="{FF2B5EF4-FFF2-40B4-BE49-F238E27FC236}">
                <a16:creationId xmlns:a16="http://schemas.microsoft.com/office/drawing/2014/main" xmlns="" id="{76D6B9B7-3C75-4AB4-A34D-790B44277E9F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125538"/>
            <a:ext cx="2895600" cy="4191000"/>
            <a:chOff x="3408" y="576"/>
            <a:chExt cx="1824" cy="2640"/>
          </a:xfrm>
        </p:grpSpPr>
        <p:sp>
          <p:nvSpPr>
            <p:cNvPr id="24579" name="Rectangle 3">
              <a:extLst>
                <a:ext uri="{FF2B5EF4-FFF2-40B4-BE49-F238E27FC236}">
                  <a16:creationId xmlns:a16="http://schemas.microsoft.com/office/drawing/2014/main" xmlns="" id="{CD0E0685-3888-4CAE-91FF-1CE5E527D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576"/>
              <a:ext cx="1824" cy="26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xmlns="" id="{4A89531D-AB95-4B10-9E0C-F3B5D03A4D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794"/>
              <a:ext cx="845" cy="860"/>
              <a:chOff x="3811" y="794"/>
              <a:chExt cx="845" cy="860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xmlns="" id="{1FC626C9-DAEC-4D8E-80A4-1872834E1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9" y="794"/>
                <a:ext cx="398" cy="860"/>
              </a:xfrm>
              <a:prstGeom prst="ellipse">
                <a:avLst/>
              </a:prstGeom>
              <a:noFill/>
              <a:ln w="38100">
                <a:solidFill>
                  <a:srgbClr val="99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xmlns="" id="{3613A3EF-7FA1-4DAE-9848-F13E4DD24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9" y="1155"/>
                <a:ext cx="0" cy="1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3" name="Text Box 7">
                <a:extLst>
                  <a:ext uri="{FF2B5EF4-FFF2-40B4-BE49-F238E27FC236}">
                    <a16:creationId xmlns:a16="http://schemas.microsoft.com/office/drawing/2014/main" xmlns="" id="{A45D7442-586D-4D59-AC06-A23AE0E5E3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1" y="1014"/>
                <a:ext cx="41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1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4584" name="Text Box 8">
                <a:extLst>
                  <a:ext uri="{FF2B5EF4-FFF2-40B4-BE49-F238E27FC236}">
                    <a16:creationId xmlns:a16="http://schemas.microsoft.com/office/drawing/2014/main" xmlns="" id="{F0DD94EA-3E5F-40CB-9CE1-1C28693F1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0" y="1224"/>
                <a:ext cx="55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100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</p:grpSp>
      </p:grpSp>
      <p:sp>
        <p:nvSpPr>
          <p:cNvPr id="24585" name="Text Box 9">
            <a:extLst>
              <a:ext uri="{FF2B5EF4-FFF2-40B4-BE49-F238E27FC236}">
                <a16:creationId xmlns:a16="http://schemas.microsoft.com/office/drawing/2014/main" xmlns="" id="{2248D48D-9892-41D9-B350-F311A53DD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177801"/>
            <a:ext cx="3540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7.4.3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磁偶极矩</a:t>
            </a:r>
          </a:p>
        </p:txBody>
      </p:sp>
      <p:graphicFrame>
        <p:nvGraphicFramePr>
          <p:cNvPr id="24586" name="Object 10">
            <a:extLst>
              <a:ext uri="{FF2B5EF4-FFF2-40B4-BE49-F238E27FC236}">
                <a16:creationId xmlns:a16="http://schemas.microsoft.com/office/drawing/2014/main" xmlns="" id="{82710B60-967D-443F-99F4-4CEEB96DEF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1628776"/>
          <a:ext cx="20320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1" name="公式" r:id="rId3" imgW="558720" imgH="215640" progId="Equation.3">
                  <p:embed/>
                </p:oleObj>
              </mc:Choice>
              <mc:Fallback>
                <p:oleObj name="公式" r:id="rId3" imgW="55872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1628776"/>
                        <a:ext cx="2032000" cy="56991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Rectangle 11">
            <a:extLst>
              <a:ext uri="{FF2B5EF4-FFF2-40B4-BE49-F238E27FC236}">
                <a16:creationId xmlns:a16="http://schemas.microsoft.com/office/drawing/2014/main" xmlns="" id="{1C2C173E-3660-4911-8273-27E4233E0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974725"/>
            <a:ext cx="2057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588" name="Group 12">
            <a:extLst>
              <a:ext uri="{FF2B5EF4-FFF2-40B4-BE49-F238E27FC236}">
                <a16:creationId xmlns:a16="http://schemas.microsoft.com/office/drawing/2014/main" xmlns="" id="{A5032A42-C343-4460-8FCA-F4E11C53A242}"/>
              </a:ext>
            </a:extLst>
          </p:cNvPr>
          <p:cNvGrpSpPr>
            <a:grpSpLocks/>
          </p:cNvGrpSpPr>
          <p:nvPr/>
        </p:nvGrpSpPr>
        <p:grpSpPr bwMode="auto">
          <a:xfrm>
            <a:off x="8334375" y="1782764"/>
            <a:ext cx="1163638" cy="479425"/>
            <a:chOff x="3915" y="624"/>
            <a:chExt cx="733" cy="350"/>
          </a:xfrm>
        </p:grpSpPr>
        <p:sp>
          <p:nvSpPr>
            <p:cNvPr id="24589" name="Line 13">
              <a:extLst>
                <a:ext uri="{FF2B5EF4-FFF2-40B4-BE49-F238E27FC236}">
                  <a16:creationId xmlns:a16="http://schemas.microsoft.com/office/drawing/2014/main" xmlns="" id="{34035B75-0D29-4012-B4E7-22D025976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5" y="936"/>
              <a:ext cx="62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590" name="Object 14">
              <a:extLst>
                <a:ext uri="{FF2B5EF4-FFF2-40B4-BE49-F238E27FC236}">
                  <a16:creationId xmlns:a16="http://schemas.microsoft.com/office/drawing/2014/main" xmlns="" id="{877716F7-927C-42A7-B6B2-1CA4D7FE99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0" y="624"/>
            <a:ext cx="338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2" name="公式" r:id="rId5" imgW="164880" imgH="164880" progId="Equation.3">
                    <p:embed/>
                  </p:oleObj>
                </mc:Choice>
                <mc:Fallback>
                  <p:oleObj name="公式" r:id="rId5" imgW="164880" imgH="1648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0" y="624"/>
                          <a:ext cx="338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591" name="Group 15">
            <a:extLst>
              <a:ext uri="{FF2B5EF4-FFF2-40B4-BE49-F238E27FC236}">
                <a16:creationId xmlns:a16="http://schemas.microsoft.com/office/drawing/2014/main" xmlns="" id="{1952DA68-B179-4BF9-825E-08144D70DFE2}"/>
              </a:ext>
            </a:extLst>
          </p:cNvPr>
          <p:cNvGrpSpPr>
            <a:grpSpLocks/>
          </p:cNvGrpSpPr>
          <p:nvPr/>
        </p:nvGrpSpPr>
        <p:grpSpPr bwMode="auto">
          <a:xfrm>
            <a:off x="8339139" y="2151064"/>
            <a:ext cx="871537" cy="701675"/>
            <a:chOff x="3915" y="902"/>
            <a:chExt cx="549" cy="442"/>
          </a:xfrm>
        </p:grpSpPr>
        <p:sp>
          <p:nvSpPr>
            <p:cNvPr id="24592" name="Line 16">
              <a:extLst>
                <a:ext uri="{FF2B5EF4-FFF2-40B4-BE49-F238E27FC236}">
                  <a16:creationId xmlns:a16="http://schemas.microsoft.com/office/drawing/2014/main" xmlns="" id="{89594D45-5BBA-4308-969F-508455ECF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5" y="936"/>
              <a:ext cx="395" cy="0"/>
            </a:xfrm>
            <a:prstGeom prst="line">
              <a:avLst/>
            </a:prstGeom>
            <a:noFill/>
            <a:ln w="28575">
              <a:solidFill>
                <a:srgbClr val="66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593" name="Object 17">
              <a:extLst>
                <a:ext uri="{FF2B5EF4-FFF2-40B4-BE49-F238E27FC236}">
                  <a16:creationId xmlns:a16="http://schemas.microsoft.com/office/drawing/2014/main" xmlns="" id="{BFC3956B-4CFA-4188-8B65-42C5899545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1" y="902"/>
            <a:ext cx="323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3" name="Equation" r:id="rId7" imgW="164880" imgH="215640" progId="Equation.3">
                    <p:embed/>
                  </p:oleObj>
                </mc:Choice>
                <mc:Fallback>
                  <p:oleObj name="Equation" r:id="rId7" imgW="164880" imgH="21564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902"/>
                          <a:ext cx="323" cy="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594" name="Object 18">
            <a:extLst>
              <a:ext uri="{FF2B5EF4-FFF2-40B4-BE49-F238E27FC236}">
                <a16:creationId xmlns:a16="http://schemas.microsoft.com/office/drawing/2014/main" xmlns="" id="{F966D075-A92D-47C0-ABE2-8F5B650DD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335213"/>
          <a:ext cx="2014538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4" name="公式" r:id="rId9" imgW="698400" imgH="419040" progId="Equation.3">
                  <p:embed/>
                </p:oleObj>
              </mc:Choice>
              <mc:Fallback>
                <p:oleObj name="公式" r:id="rId9" imgW="698400" imgH="419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335213"/>
                        <a:ext cx="2014538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95" name="Group 19">
            <a:extLst>
              <a:ext uri="{FF2B5EF4-FFF2-40B4-BE49-F238E27FC236}">
                <a16:creationId xmlns:a16="http://schemas.microsoft.com/office/drawing/2014/main" xmlns="" id="{8BE63863-9992-4C0E-AD7E-99A7FC2D71D9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384550"/>
            <a:ext cx="2057400" cy="1720850"/>
            <a:chOff x="3600" y="2132"/>
            <a:chExt cx="1296" cy="1084"/>
          </a:xfrm>
        </p:grpSpPr>
        <p:sp>
          <p:nvSpPr>
            <p:cNvPr id="24596" name="Rectangle 20">
              <a:extLst>
                <a:ext uri="{FF2B5EF4-FFF2-40B4-BE49-F238E27FC236}">
                  <a16:creationId xmlns:a16="http://schemas.microsoft.com/office/drawing/2014/main" xmlns="" id="{31CE3588-1BBC-4225-BB42-E44844D62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32"/>
              <a:ext cx="1296" cy="1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597" name="Group 21">
              <a:extLst>
                <a:ext uri="{FF2B5EF4-FFF2-40B4-BE49-F238E27FC236}">
                  <a16:creationId xmlns:a16="http://schemas.microsoft.com/office/drawing/2014/main" xmlns="" id="{A74534C6-B353-403C-8D2B-470E5B79B6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2" y="2324"/>
              <a:ext cx="614" cy="350"/>
              <a:chOff x="3742" y="2372"/>
              <a:chExt cx="614" cy="350"/>
            </a:xfrm>
          </p:grpSpPr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xmlns="" id="{C2BE7887-7371-43AE-BEF6-A6A3532D9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2" y="2722"/>
                <a:ext cx="594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4599" name="Object 23">
                <a:extLst>
                  <a:ext uri="{FF2B5EF4-FFF2-40B4-BE49-F238E27FC236}">
                    <a16:creationId xmlns:a16="http://schemas.microsoft.com/office/drawing/2014/main" xmlns="" id="{ACEF4089-1049-48E7-BD35-040858641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2" y="2372"/>
              <a:ext cx="297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25" name="公式" r:id="rId11" imgW="164880" imgH="164880" progId="Equation.3">
                      <p:embed/>
                    </p:oleObj>
                  </mc:Choice>
                  <mc:Fallback>
                    <p:oleObj name="公式" r:id="rId11" imgW="164880" imgH="16488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2" y="2372"/>
                            <a:ext cx="297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600" name="Group 24">
              <a:extLst>
                <a:ext uri="{FF2B5EF4-FFF2-40B4-BE49-F238E27FC236}">
                  <a16:creationId xmlns:a16="http://schemas.microsoft.com/office/drawing/2014/main" xmlns="" id="{79115E35-3FE1-4B01-A4E0-2D03A9D96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" y="2200"/>
              <a:ext cx="588" cy="968"/>
              <a:chOff x="4248" y="2248"/>
              <a:chExt cx="588" cy="968"/>
            </a:xfrm>
          </p:grpSpPr>
          <p:sp>
            <p:nvSpPr>
              <p:cNvPr id="24601" name="Text Box 25">
                <a:extLst>
                  <a:ext uri="{FF2B5EF4-FFF2-40B4-BE49-F238E27FC236}">
                    <a16:creationId xmlns:a16="http://schemas.microsoft.com/office/drawing/2014/main" xmlns="" id="{96A91EC2-506E-4CA3-B168-0B6CCF01D9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5" y="2489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1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4602" name="Oval 26">
                <a:extLst>
                  <a:ext uri="{FF2B5EF4-FFF2-40B4-BE49-F238E27FC236}">
                    <a16:creationId xmlns:a16="http://schemas.microsoft.com/office/drawing/2014/main" xmlns="" id="{D0A55CC4-2AD1-40BE-8FF6-2A33FCFBB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8" y="2248"/>
                <a:ext cx="360" cy="968"/>
              </a:xfrm>
              <a:prstGeom prst="ellipse">
                <a:avLst/>
              </a:prstGeom>
              <a:noFill/>
              <a:ln w="38100">
                <a:solidFill>
                  <a:srgbClr val="66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3" name="Line 27">
                <a:extLst>
                  <a:ext uri="{FF2B5EF4-FFF2-40B4-BE49-F238E27FC236}">
                    <a16:creationId xmlns:a16="http://schemas.microsoft.com/office/drawing/2014/main" xmlns="" id="{C1C65AEC-5D9A-4250-8479-770B06D9B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2722"/>
                <a:ext cx="162" cy="0"/>
              </a:xfrm>
              <a:prstGeom prst="line">
                <a:avLst/>
              </a:prstGeom>
              <a:noFill/>
              <a:ln w="28575">
                <a:solidFill>
                  <a:srgbClr val="6600FF"/>
                </a:solidFill>
                <a:prstDash val="sysDot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4" name="Line 28">
                <a:extLst>
                  <a:ext uri="{FF2B5EF4-FFF2-40B4-BE49-F238E27FC236}">
                    <a16:creationId xmlns:a16="http://schemas.microsoft.com/office/drawing/2014/main" xmlns="" id="{30A443D1-0FDD-43A4-9AEF-5A0891982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2644"/>
                <a:ext cx="0" cy="15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5" name="Text Box 29">
                <a:extLst>
                  <a:ext uri="{FF2B5EF4-FFF2-40B4-BE49-F238E27FC236}">
                    <a16:creationId xmlns:a16="http://schemas.microsoft.com/office/drawing/2014/main" xmlns="" id="{5C33C181-5A09-43ED-94E5-86B61CADD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2" y="272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100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24606" name="Group 30">
              <a:extLst>
                <a:ext uri="{FF2B5EF4-FFF2-40B4-BE49-F238E27FC236}">
                  <a16:creationId xmlns:a16="http://schemas.microsoft.com/office/drawing/2014/main" xmlns="" id="{439A9E05-3FE0-4BB7-AB38-EE8498667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674"/>
              <a:ext cx="564" cy="514"/>
              <a:chOff x="3792" y="2722"/>
              <a:chExt cx="564" cy="514"/>
            </a:xfrm>
          </p:grpSpPr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xmlns="" id="{A655A35B-3196-4C78-B8A3-9FA1746A8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2" y="2722"/>
                <a:ext cx="324" cy="0"/>
              </a:xfrm>
              <a:prstGeom prst="line">
                <a:avLst/>
              </a:prstGeom>
              <a:noFill/>
              <a:ln w="28575">
                <a:solidFill>
                  <a:srgbClr val="66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4608" name="Object 32">
                <a:extLst>
                  <a:ext uri="{FF2B5EF4-FFF2-40B4-BE49-F238E27FC236}">
                    <a16:creationId xmlns:a16="http://schemas.microsoft.com/office/drawing/2014/main" xmlns="" id="{7DDD8790-7BC9-41EE-8B0C-0636310D25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2" y="2804"/>
              <a:ext cx="323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26" name="Equation" r:id="rId12" imgW="164880" imgH="215640" progId="Equation.3">
                      <p:embed/>
                    </p:oleObj>
                  </mc:Choice>
                  <mc:Fallback>
                    <p:oleObj name="Equation" r:id="rId12" imgW="16488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2804"/>
                            <a:ext cx="323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4609" name="Object 33">
            <a:extLst>
              <a:ext uri="{FF2B5EF4-FFF2-40B4-BE49-F238E27FC236}">
                <a16:creationId xmlns:a16="http://schemas.microsoft.com/office/drawing/2014/main" xmlns="" id="{8736794E-EABF-4E65-9241-5994A95ACE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4" y="3435350"/>
          <a:ext cx="23145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7" name="公式" r:id="rId14" imgW="799920" imgH="393480" progId="Equation.3">
                  <p:embed/>
                </p:oleObj>
              </mc:Choice>
              <mc:Fallback>
                <p:oleObj name="公式" r:id="rId14" imgW="799920" imgH="3934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4" y="3435350"/>
                        <a:ext cx="231457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0" name="Object 34">
            <a:extLst>
              <a:ext uri="{FF2B5EF4-FFF2-40B4-BE49-F238E27FC236}">
                <a16:creationId xmlns:a16="http://schemas.microsoft.com/office/drawing/2014/main" xmlns="" id="{328F6193-334F-452D-B8F5-DB43C967AC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1" y="2406651"/>
          <a:ext cx="189071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8" name="公式" r:id="rId16" imgW="660240" imgH="393480" progId="Equation.3">
                  <p:embed/>
                </p:oleObj>
              </mc:Choice>
              <mc:Fallback>
                <p:oleObj name="公式" r:id="rId16" imgW="66024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2406651"/>
                        <a:ext cx="1890713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20" name="Group 44">
            <a:extLst>
              <a:ext uri="{FF2B5EF4-FFF2-40B4-BE49-F238E27FC236}">
                <a16:creationId xmlns:a16="http://schemas.microsoft.com/office/drawing/2014/main" xmlns="" id="{89C08E6D-6E3E-4903-BAE1-717870FE2DA0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587876"/>
            <a:ext cx="4876800" cy="1146175"/>
            <a:chOff x="384" y="2750"/>
            <a:chExt cx="3072" cy="722"/>
          </a:xfrm>
        </p:grpSpPr>
        <p:sp>
          <p:nvSpPr>
            <p:cNvPr id="24614" name="Text Box 38">
              <a:extLst>
                <a:ext uri="{FF2B5EF4-FFF2-40B4-BE49-F238E27FC236}">
                  <a16:creationId xmlns:a16="http://schemas.microsoft.com/office/drawing/2014/main" xmlns="" id="{C44DABCA-3714-46BC-8EC6-96A7D009F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750"/>
              <a:ext cx="3072" cy="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说明：    </a:t>
              </a:r>
              <a:r>
                <a:rPr lang="zh-CN" altLang="en-US" sz="2800" b="1">
                  <a:latin typeface="Times New Roman" panose="02020603050405020304" pitchFamily="18" charset="0"/>
                </a:rPr>
                <a:t>的方向与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圆电流的单位正法矢      的方向相同</a:t>
              </a:r>
              <a:r>
                <a: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  <a:endParaRPr lang="en-US" altLang="zh-CN" sz="2800" b="1">
                <a:solidFill>
                  <a:srgbClr val="1C1C1C"/>
                </a:solidFill>
              </a:endParaRPr>
            </a:p>
          </p:txBody>
        </p:sp>
        <p:graphicFrame>
          <p:nvGraphicFramePr>
            <p:cNvPr id="24618" name="Object 42">
              <a:extLst>
                <a:ext uri="{FF2B5EF4-FFF2-40B4-BE49-F238E27FC236}">
                  <a16:creationId xmlns:a16="http://schemas.microsoft.com/office/drawing/2014/main" xmlns="" id="{F1C4EC9E-50D3-42F8-A8AD-0735FF532A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" y="2838"/>
            <a:ext cx="37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9" name="公式" r:id="rId18" imgW="164880" imgH="164880" progId="Equation.3">
                    <p:embed/>
                  </p:oleObj>
                </mc:Choice>
                <mc:Fallback>
                  <p:oleObj name="公式" r:id="rId18" imgW="164880" imgH="16488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2838"/>
                          <a:ext cx="378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19" name="Object 43">
              <a:extLst>
                <a:ext uri="{FF2B5EF4-FFF2-40B4-BE49-F238E27FC236}">
                  <a16:creationId xmlns:a16="http://schemas.microsoft.com/office/drawing/2014/main" xmlns="" id="{E433814B-615C-4CB9-9D89-860653D29B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2" y="3113"/>
            <a:ext cx="378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0" name="公式" r:id="rId20" imgW="164880" imgH="215640" progId="Equation.3">
                    <p:embed/>
                  </p:oleObj>
                </mc:Choice>
                <mc:Fallback>
                  <p:oleObj name="公式" r:id="rId20" imgW="164880" imgH="2156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2" y="3113"/>
                          <a:ext cx="378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1">
            <a:extLst>
              <a:ext uri="{FF2B5EF4-FFF2-40B4-BE49-F238E27FC236}">
                <a16:creationId xmlns:a16="http://schemas.microsoft.com/office/drawing/2014/main" xmlns="" id="{07A69AA0-4FB1-4818-AA77-720C350D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D19D-0253-4058-9D95-3D8CBD9C50B2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xmlns="" id="{1D7239CD-D0A9-4F2A-BB12-C4A9F94CA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788" y="58520"/>
            <a:ext cx="6111487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7.4.1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毕奥－萨伐尔定律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95BAA0B-7435-4709-ACF7-653D68030A2F}"/>
              </a:ext>
            </a:extLst>
          </p:cNvPr>
          <p:cNvSpPr txBox="1"/>
          <p:nvPr/>
        </p:nvSpPr>
        <p:spPr>
          <a:xfrm>
            <a:off x="695400" y="1028016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恒定电流产生恒定电场</a:t>
            </a:r>
            <a:endParaRPr lang="en-US" altLang="zh-CN" sz="2400" dirty="0"/>
          </a:p>
          <a:p>
            <a:r>
              <a:rPr lang="zh-CN" altLang="en-US" sz="2400" dirty="0"/>
              <a:t>基本模型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电流元：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EC44BD3D-6053-4D32-9BF6-06F3E616AE07}"/>
              </a:ext>
            </a:extLst>
          </p:cNvPr>
          <p:cNvCxnSpPr/>
          <p:nvPr/>
        </p:nvCxnSpPr>
        <p:spPr>
          <a:xfrm>
            <a:off x="5879976" y="1028016"/>
            <a:ext cx="0" cy="5328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29711343-BFB1-412D-BD6E-D7C5AD434503}"/>
              </a:ext>
            </a:extLst>
          </p:cNvPr>
          <p:cNvSpPr txBox="1"/>
          <p:nvPr/>
        </p:nvSpPr>
        <p:spPr>
          <a:xfrm>
            <a:off x="7176120" y="1047508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静电场</a:t>
            </a:r>
            <a:endParaRPr lang="en-US" altLang="zh-CN" sz="2400" dirty="0"/>
          </a:p>
          <a:p>
            <a:r>
              <a:rPr lang="zh-CN" altLang="en-US" sz="2400" dirty="0"/>
              <a:t>基本模型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电流元：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97680" y="1238040"/>
              <a:ext cx="11258280" cy="49107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760" y="1230120"/>
                <a:ext cx="11272680" cy="492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灯片编号占位符 1">
            <a:extLst>
              <a:ext uri="{FF2B5EF4-FFF2-40B4-BE49-F238E27FC236}">
                <a16:creationId xmlns:a16="http://schemas.microsoft.com/office/drawing/2014/main" xmlns="" id="{99722955-9054-4E59-BA7B-FD91AB7F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ED13-D88A-4FA0-9E27-7B50B149C2B2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xmlns="" id="{37A2897D-37D7-4706-9664-06CF6F840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1484314"/>
            <a:ext cx="77914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如图所示，有一长为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3200" b="1" i="1" dirty="0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，半径为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的载流密绕直螺线管，螺线管的总匝数为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，通有电流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rgbClr val="1C1C1C"/>
                </a:solidFill>
                <a:latin typeface="Times New Roman" panose="02020603050405020304" pitchFamily="18" charset="0"/>
              </a:rPr>
              <a:t>.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设把螺线管放在真空中，求管内轴线上一点处的磁感强度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5679" name="Rectangle 79">
            <a:extLst>
              <a:ext uri="{FF2B5EF4-FFF2-40B4-BE49-F238E27FC236}">
                <a16:creationId xmlns:a16="http://schemas.microsoft.com/office/drawing/2014/main" xmlns="" id="{75B1ABD0-1624-4D27-BAC8-112FCBB7C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855" y="653259"/>
            <a:ext cx="65992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载流直螺线管内部的磁场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72" name="Rectangle 172">
            <a:extLst>
              <a:ext uri="{FF2B5EF4-FFF2-40B4-BE49-F238E27FC236}">
                <a16:creationId xmlns:a16="http://schemas.microsoft.com/office/drawing/2014/main" xmlns="" id="{6A064652-2DBE-446A-B18A-FAA042A3D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4038600"/>
            <a:ext cx="621665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773" name="Line 173">
            <a:extLst>
              <a:ext uri="{FF2B5EF4-FFF2-40B4-BE49-F238E27FC236}">
                <a16:creationId xmlns:a16="http://schemas.microsoft.com/office/drawing/2014/main" xmlns="" id="{94E78994-C3FE-45DC-8476-C3C14D54F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5059363"/>
            <a:ext cx="54594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774" name="Line 174">
            <a:extLst>
              <a:ext uri="{FF2B5EF4-FFF2-40B4-BE49-F238E27FC236}">
                <a16:creationId xmlns:a16="http://schemas.microsoft.com/office/drawing/2014/main" xmlns="" id="{14DA85C9-D093-4263-B47C-9E51F51105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1" y="4449763"/>
            <a:ext cx="5111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775" name="Text Box 175">
            <a:extLst>
              <a:ext uri="{FF2B5EF4-FFF2-40B4-BE49-F238E27FC236}">
                <a16:creationId xmlns:a16="http://schemas.microsoft.com/office/drawing/2014/main" xmlns="" id="{3BD8DF41-4717-4AD0-B557-31DD4DFA5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4572001"/>
            <a:ext cx="925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25776" name="Text Box 176">
            <a:extLst>
              <a:ext uri="{FF2B5EF4-FFF2-40B4-BE49-F238E27FC236}">
                <a16:creationId xmlns:a16="http://schemas.microsoft.com/office/drawing/2014/main" xmlns="" id="{60D949DB-EB27-4AC0-8301-4A61D1BF8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4511675"/>
            <a:ext cx="101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5777" name="Line 177">
            <a:extLst>
              <a:ext uri="{FF2B5EF4-FFF2-40B4-BE49-F238E27FC236}">
                <a16:creationId xmlns:a16="http://schemas.microsoft.com/office/drawing/2014/main" xmlns="" id="{C5C7B8E4-79A0-4A00-A8FE-059D5376D5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8700" y="4449763"/>
            <a:ext cx="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778" name="Line 178">
            <a:extLst>
              <a:ext uri="{FF2B5EF4-FFF2-40B4-BE49-F238E27FC236}">
                <a16:creationId xmlns:a16="http://schemas.microsoft.com/office/drawing/2014/main" xmlns="" id="{43D2DEDF-7D9B-422B-B23D-39F79585F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813300"/>
            <a:ext cx="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5877" name="Group 277">
            <a:extLst>
              <a:ext uri="{FF2B5EF4-FFF2-40B4-BE49-F238E27FC236}">
                <a16:creationId xmlns:a16="http://schemas.microsoft.com/office/drawing/2014/main" xmlns="" id="{FB2FD613-8E69-4512-A155-B2C8DDA82A38}"/>
              </a:ext>
            </a:extLst>
          </p:cNvPr>
          <p:cNvGrpSpPr>
            <a:grpSpLocks/>
          </p:cNvGrpSpPr>
          <p:nvPr/>
        </p:nvGrpSpPr>
        <p:grpSpPr bwMode="auto">
          <a:xfrm>
            <a:off x="3886201" y="5524500"/>
            <a:ext cx="4244976" cy="371475"/>
            <a:chOff x="1488" y="3792"/>
            <a:chExt cx="2674" cy="234"/>
          </a:xfrm>
        </p:grpSpPr>
        <p:sp>
          <p:nvSpPr>
            <p:cNvPr id="25810" name="Oval 210">
              <a:extLst>
                <a:ext uri="{FF2B5EF4-FFF2-40B4-BE49-F238E27FC236}">
                  <a16:creationId xmlns:a16="http://schemas.microsoft.com/office/drawing/2014/main" xmlns="" id="{70C8B248-23E5-4F6B-A1E4-CB3C59025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11" name="Text Box 211">
              <a:extLst>
                <a:ext uri="{FF2B5EF4-FFF2-40B4-BE49-F238E27FC236}">
                  <a16:creationId xmlns:a16="http://schemas.microsoft.com/office/drawing/2014/main" xmlns="" id="{FDCD80FF-B04F-4194-95EE-AC9CF4796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12" name="Oval 212">
              <a:extLst>
                <a:ext uri="{FF2B5EF4-FFF2-40B4-BE49-F238E27FC236}">
                  <a16:creationId xmlns:a16="http://schemas.microsoft.com/office/drawing/2014/main" xmlns="" id="{5D5540D9-DD9A-4C27-9DDD-511915467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13" name="Text Box 213">
              <a:extLst>
                <a:ext uri="{FF2B5EF4-FFF2-40B4-BE49-F238E27FC236}">
                  <a16:creationId xmlns:a16="http://schemas.microsoft.com/office/drawing/2014/main" xmlns="" id="{EE7641D0-A6FD-4236-B054-C65F2D6FA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14" name="Oval 214">
              <a:extLst>
                <a:ext uri="{FF2B5EF4-FFF2-40B4-BE49-F238E27FC236}">
                  <a16:creationId xmlns:a16="http://schemas.microsoft.com/office/drawing/2014/main" xmlns="" id="{97F25C1F-3C3C-4FAF-9B23-3D253D75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15" name="Text Box 215">
              <a:extLst>
                <a:ext uri="{FF2B5EF4-FFF2-40B4-BE49-F238E27FC236}">
                  <a16:creationId xmlns:a16="http://schemas.microsoft.com/office/drawing/2014/main" xmlns="" id="{C8CA00FC-C506-4CD7-AF57-3F66BB0C0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16" name="Oval 216">
              <a:extLst>
                <a:ext uri="{FF2B5EF4-FFF2-40B4-BE49-F238E27FC236}">
                  <a16:creationId xmlns:a16="http://schemas.microsoft.com/office/drawing/2014/main" xmlns="" id="{E06B4A3C-B21E-4762-826D-F04ACF75E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17" name="Text Box 217">
              <a:extLst>
                <a:ext uri="{FF2B5EF4-FFF2-40B4-BE49-F238E27FC236}">
                  <a16:creationId xmlns:a16="http://schemas.microsoft.com/office/drawing/2014/main" xmlns="" id="{37587AAC-5C1C-4F8A-BDB2-2F60340B0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5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18" name="Oval 218">
              <a:extLst>
                <a:ext uri="{FF2B5EF4-FFF2-40B4-BE49-F238E27FC236}">
                  <a16:creationId xmlns:a16="http://schemas.microsoft.com/office/drawing/2014/main" xmlns="" id="{DF7CF6BF-E600-47E1-93F8-BF710D79D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19" name="Text Box 219">
              <a:extLst>
                <a:ext uri="{FF2B5EF4-FFF2-40B4-BE49-F238E27FC236}">
                  <a16:creationId xmlns:a16="http://schemas.microsoft.com/office/drawing/2014/main" xmlns="" id="{4C52E27D-C4BF-4CC4-B137-D7EEAD546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3792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20" name="Oval 220">
              <a:extLst>
                <a:ext uri="{FF2B5EF4-FFF2-40B4-BE49-F238E27FC236}">
                  <a16:creationId xmlns:a16="http://schemas.microsoft.com/office/drawing/2014/main" xmlns="" id="{5B3851C0-74C8-4F78-ABDF-BFCE451DB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21" name="Text Box 221">
              <a:extLst>
                <a:ext uri="{FF2B5EF4-FFF2-40B4-BE49-F238E27FC236}">
                  <a16:creationId xmlns:a16="http://schemas.microsoft.com/office/drawing/2014/main" xmlns="" id="{C7116A78-6F57-434F-9A71-16EA1A583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22" name="Oval 222">
              <a:extLst>
                <a:ext uri="{FF2B5EF4-FFF2-40B4-BE49-F238E27FC236}">
                  <a16:creationId xmlns:a16="http://schemas.microsoft.com/office/drawing/2014/main" xmlns="" id="{B5E77C24-8BB0-4D18-89A3-BCE6DCBF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23" name="Text Box 223">
              <a:extLst>
                <a:ext uri="{FF2B5EF4-FFF2-40B4-BE49-F238E27FC236}">
                  <a16:creationId xmlns:a16="http://schemas.microsoft.com/office/drawing/2014/main" xmlns="" id="{036344BC-B6C9-486D-8A59-8BB9AB996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2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24" name="Oval 224">
              <a:extLst>
                <a:ext uri="{FF2B5EF4-FFF2-40B4-BE49-F238E27FC236}">
                  <a16:creationId xmlns:a16="http://schemas.microsoft.com/office/drawing/2014/main" xmlns="" id="{4E10ADED-EC6B-4E75-9FFA-BF7EBB301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1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25" name="Text Box 225">
              <a:extLst>
                <a:ext uri="{FF2B5EF4-FFF2-40B4-BE49-F238E27FC236}">
                  <a16:creationId xmlns:a16="http://schemas.microsoft.com/office/drawing/2014/main" xmlns="" id="{9A8A28B1-9869-432F-B205-1426D3460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26" name="Oval 226">
              <a:extLst>
                <a:ext uri="{FF2B5EF4-FFF2-40B4-BE49-F238E27FC236}">
                  <a16:creationId xmlns:a16="http://schemas.microsoft.com/office/drawing/2014/main" xmlns="" id="{74F03215-F380-4201-81B1-E5C573E6E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" y="3834"/>
              <a:ext cx="185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27" name="Text Box 227">
              <a:extLst>
                <a:ext uri="{FF2B5EF4-FFF2-40B4-BE49-F238E27FC236}">
                  <a16:creationId xmlns:a16="http://schemas.microsoft.com/office/drawing/2014/main" xmlns="" id="{AA376A50-26C1-4406-A0C7-88098EB5A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28" name="Oval 228">
              <a:extLst>
                <a:ext uri="{FF2B5EF4-FFF2-40B4-BE49-F238E27FC236}">
                  <a16:creationId xmlns:a16="http://schemas.microsoft.com/office/drawing/2014/main" xmlns="" id="{FC188234-4671-4D4E-A523-1A0A15B4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3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29" name="Text Box 229">
              <a:extLst>
                <a:ext uri="{FF2B5EF4-FFF2-40B4-BE49-F238E27FC236}">
                  <a16:creationId xmlns:a16="http://schemas.microsoft.com/office/drawing/2014/main" xmlns="" id="{F554657C-330F-4412-B11A-F1901BA11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9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30" name="Oval 230">
              <a:extLst>
                <a:ext uri="{FF2B5EF4-FFF2-40B4-BE49-F238E27FC236}">
                  <a16:creationId xmlns:a16="http://schemas.microsoft.com/office/drawing/2014/main" xmlns="" id="{7A40D69A-5D02-4F80-B16C-79E96137A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31" name="Text Box 231">
              <a:extLst>
                <a:ext uri="{FF2B5EF4-FFF2-40B4-BE49-F238E27FC236}">
                  <a16:creationId xmlns:a16="http://schemas.microsoft.com/office/drawing/2014/main" xmlns="" id="{6C2A522E-D28D-486A-A59D-DDAB4EFD8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32" name="Oval 232">
              <a:extLst>
                <a:ext uri="{FF2B5EF4-FFF2-40B4-BE49-F238E27FC236}">
                  <a16:creationId xmlns:a16="http://schemas.microsoft.com/office/drawing/2014/main" xmlns="" id="{6CB8B1C1-2570-415D-AB10-A2CC1E0D8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5" y="3834"/>
              <a:ext cx="185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33" name="Text Box 233">
              <a:extLst>
                <a:ext uri="{FF2B5EF4-FFF2-40B4-BE49-F238E27FC236}">
                  <a16:creationId xmlns:a16="http://schemas.microsoft.com/office/drawing/2014/main" xmlns="" id="{769DCED1-A307-4507-B493-42951B36A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2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34" name="Oval 234">
              <a:extLst>
                <a:ext uri="{FF2B5EF4-FFF2-40B4-BE49-F238E27FC236}">
                  <a16:creationId xmlns:a16="http://schemas.microsoft.com/office/drawing/2014/main" xmlns="" id="{ACBE176D-8F92-40A9-9285-6B5E8693E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35" name="Text Box 235">
              <a:extLst>
                <a:ext uri="{FF2B5EF4-FFF2-40B4-BE49-F238E27FC236}">
                  <a16:creationId xmlns:a16="http://schemas.microsoft.com/office/drawing/2014/main" xmlns="" id="{55BC4E1A-3BB1-4C7B-9B0A-CBE1F4AF9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4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25836" name="Oval 236">
              <a:extLst>
                <a:ext uri="{FF2B5EF4-FFF2-40B4-BE49-F238E27FC236}">
                  <a16:creationId xmlns:a16="http://schemas.microsoft.com/office/drawing/2014/main" xmlns="" id="{9E573338-D2BE-418D-818E-BA51FF766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3834"/>
              <a:ext cx="187" cy="15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37" name="Text Box 237">
              <a:extLst>
                <a:ext uri="{FF2B5EF4-FFF2-40B4-BE49-F238E27FC236}">
                  <a16:creationId xmlns:a16="http://schemas.microsoft.com/office/drawing/2014/main" xmlns="" id="{E3971C00-88DA-486D-9F77-8DAC16663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9" y="379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×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5838" name="Text Box 238">
            <a:extLst>
              <a:ext uri="{FF2B5EF4-FFF2-40B4-BE49-F238E27FC236}">
                <a16:creationId xmlns:a16="http://schemas.microsoft.com/office/drawing/2014/main" xmlns="" id="{F0E94E13-6F90-4D2D-B313-D8BC0DEF6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4859338"/>
            <a:ext cx="45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1">
                <a:solidFill>
                  <a:srgbClr val="FF0066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25841" name="Rectangle 241">
            <a:extLst>
              <a:ext uri="{FF2B5EF4-FFF2-40B4-BE49-F238E27FC236}">
                <a16:creationId xmlns:a16="http://schemas.microsoft.com/office/drawing/2014/main" xmlns="" id="{5261E4EE-2446-4F84-9254-5D6A0D47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4267200"/>
            <a:ext cx="41910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843" name="Rectangle 243">
            <a:extLst>
              <a:ext uri="{FF2B5EF4-FFF2-40B4-BE49-F238E27FC236}">
                <a16:creationId xmlns:a16="http://schemas.microsoft.com/office/drawing/2014/main" xmlns="" id="{300E8B43-A086-4B4F-9D25-865140D1A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562600"/>
            <a:ext cx="41910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844" name="Line 244">
            <a:extLst>
              <a:ext uri="{FF2B5EF4-FFF2-40B4-BE49-F238E27FC236}">
                <a16:creationId xmlns:a16="http://schemas.microsoft.com/office/drawing/2014/main" xmlns="" id="{4BA7CC44-2B38-4204-9EA7-17AB7C1D3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4495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45" name="Line 245">
            <a:extLst>
              <a:ext uri="{FF2B5EF4-FFF2-40B4-BE49-F238E27FC236}">
                <a16:creationId xmlns:a16="http://schemas.microsoft.com/office/drawing/2014/main" xmlns="" id="{880FFCE9-6C8C-4A2B-8096-7805ECC1F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4572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876" name="Group 276">
            <a:extLst>
              <a:ext uri="{FF2B5EF4-FFF2-40B4-BE49-F238E27FC236}">
                <a16:creationId xmlns:a16="http://schemas.microsoft.com/office/drawing/2014/main" xmlns="" id="{5CCE7E9F-21D2-4989-B23F-BCF269C85359}"/>
              </a:ext>
            </a:extLst>
          </p:cNvPr>
          <p:cNvGrpSpPr>
            <a:grpSpLocks/>
          </p:cNvGrpSpPr>
          <p:nvPr/>
        </p:nvGrpSpPr>
        <p:grpSpPr bwMode="auto">
          <a:xfrm>
            <a:off x="3911601" y="4306888"/>
            <a:ext cx="4162425" cy="239712"/>
            <a:chOff x="1152" y="288"/>
            <a:chExt cx="2622" cy="151"/>
          </a:xfrm>
        </p:grpSpPr>
        <p:sp>
          <p:nvSpPr>
            <p:cNvPr id="25847" name="Oval 247">
              <a:extLst>
                <a:ext uri="{FF2B5EF4-FFF2-40B4-BE49-F238E27FC236}">
                  <a16:creationId xmlns:a16="http://schemas.microsoft.com/office/drawing/2014/main" xmlns="" id="{18E1329B-B393-4A14-8FB0-4A438C6E9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48" name="Oval 248">
              <a:extLst>
                <a:ext uri="{FF2B5EF4-FFF2-40B4-BE49-F238E27FC236}">
                  <a16:creationId xmlns:a16="http://schemas.microsoft.com/office/drawing/2014/main" xmlns="" id="{AA1F21D5-5DA4-4515-9075-46D4C06C3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49" name="Oval 249">
              <a:extLst>
                <a:ext uri="{FF2B5EF4-FFF2-40B4-BE49-F238E27FC236}">
                  <a16:creationId xmlns:a16="http://schemas.microsoft.com/office/drawing/2014/main" xmlns="" id="{6E9DBE32-9BBA-40EF-B74B-12EB8B63A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288"/>
              <a:ext cx="187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0" name="Oval 250">
              <a:extLst>
                <a:ext uri="{FF2B5EF4-FFF2-40B4-BE49-F238E27FC236}">
                  <a16:creationId xmlns:a16="http://schemas.microsoft.com/office/drawing/2014/main" xmlns="" id="{5C0A6409-7919-46D5-A6DA-5795003AC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338"/>
              <a:ext cx="64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1" name="Oval 251">
              <a:extLst>
                <a:ext uri="{FF2B5EF4-FFF2-40B4-BE49-F238E27FC236}">
                  <a16:creationId xmlns:a16="http://schemas.microsoft.com/office/drawing/2014/main" xmlns="" id="{3BFFADCA-1A69-48EE-853F-AC6C60D45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2" name="Oval 252">
              <a:extLst>
                <a:ext uri="{FF2B5EF4-FFF2-40B4-BE49-F238E27FC236}">
                  <a16:creationId xmlns:a16="http://schemas.microsoft.com/office/drawing/2014/main" xmlns="" id="{D459FB14-C9DE-4402-9A55-FCF9F531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3" name="Oval 253">
              <a:extLst>
                <a:ext uri="{FF2B5EF4-FFF2-40B4-BE49-F238E27FC236}">
                  <a16:creationId xmlns:a16="http://schemas.microsoft.com/office/drawing/2014/main" xmlns="" id="{532B6860-A635-43D5-B525-DB729D5E6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4" name="Oval 254">
              <a:extLst>
                <a:ext uri="{FF2B5EF4-FFF2-40B4-BE49-F238E27FC236}">
                  <a16:creationId xmlns:a16="http://schemas.microsoft.com/office/drawing/2014/main" xmlns="" id="{9286FD41-4833-48C2-ADBB-129A77E1F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5" name="Oval 255">
              <a:extLst>
                <a:ext uri="{FF2B5EF4-FFF2-40B4-BE49-F238E27FC236}">
                  <a16:creationId xmlns:a16="http://schemas.microsoft.com/office/drawing/2014/main" xmlns="" id="{686CACE4-70FE-41F5-A6E5-C236971CA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288"/>
              <a:ext cx="187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6" name="Oval 256">
              <a:extLst>
                <a:ext uri="{FF2B5EF4-FFF2-40B4-BE49-F238E27FC236}">
                  <a16:creationId xmlns:a16="http://schemas.microsoft.com/office/drawing/2014/main" xmlns="" id="{597EE37C-2450-40AC-9387-9F374C81D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338"/>
              <a:ext cx="64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7" name="Oval 257">
              <a:extLst>
                <a:ext uri="{FF2B5EF4-FFF2-40B4-BE49-F238E27FC236}">
                  <a16:creationId xmlns:a16="http://schemas.microsoft.com/office/drawing/2014/main" xmlns="" id="{D3EC5105-EBFB-4744-8912-8339AC476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288"/>
              <a:ext cx="186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8" name="Oval 258">
              <a:extLst>
                <a:ext uri="{FF2B5EF4-FFF2-40B4-BE49-F238E27FC236}">
                  <a16:creationId xmlns:a16="http://schemas.microsoft.com/office/drawing/2014/main" xmlns="" id="{C20BFB1D-002D-4051-B690-7414C3CB6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59" name="Oval 259">
              <a:extLst>
                <a:ext uri="{FF2B5EF4-FFF2-40B4-BE49-F238E27FC236}">
                  <a16:creationId xmlns:a16="http://schemas.microsoft.com/office/drawing/2014/main" xmlns="" id="{F5F2D1AC-9AC8-4FF1-A049-95DA5FE2D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0" name="Oval 260">
              <a:extLst>
                <a:ext uri="{FF2B5EF4-FFF2-40B4-BE49-F238E27FC236}">
                  <a16:creationId xmlns:a16="http://schemas.microsoft.com/office/drawing/2014/main" xmlns="" id="{0A25FA8C-9AF3-4ADD-8278-08A4B95DC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1" name="Oval 261">
              <a:extLst>
                <a:ext uri="{FF2B5EF4-FFF2-40B4-BE49-F238E27FC236}">
                  <a16:creationId xmlns:a16="http://schemas.microsoft.com/office/drawing/2014/main" xmlns="" id="{03FAC990-B0F5-46FC-8A74-9271D08ED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288"/>
              <a:ext cx="187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2" name="Oval 262">
              <a:extLst>
                <a:ext uri="{FF2B5EF4-FFF2-40B4-BE49-F238E27FC236}">
                  <a16:creationId xmlns:a16="http://schemas.microsoft.com/office/drawing/2014/main" xmlns="" id="{606B1F49-EC75-4A81-9BEB-C7C53976D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3" y="338"/>
              <a:ext cx="64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3" name="Oval 263">
              <a:extLst>
                <a:ext uri="{FF2B5EF4-FFF2-40B4-BE49-F238E27FC236}">
                  <a16:creationId xmlns:a16="http://schemas.microsoft.com/office/drawing/2014/main" xmlns="" id="{CF67AA14-5EFF-47A3-A7B5-A32918863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4" name="Oval 264">
              <a:extLst>
                <a:ext uri="{FF2B5EF4-FFF2-40B4-BE49-F238E27FC236}">
                  <a16:creationId xmlns:a16="http://schemas.microsoft.com/office/drawing/2014/main" xmlns="" id="{5878DDC8-69F2-4B36-A5C1-265184BF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5" name="Oval 265">
              <a:extLst>
                <a:ext uri="{FF2B5EF4-FFF2-40B4-BE49-F238E27FC236}">
                  <a16:creationId xmlns:a16="http://schemas.microsoft.com/office/drawing/2014/main" xmlns="" id="{33E0664F-A805-4E84-A0E7-ACD458BEA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6" name="Oval 266">
              <a:extLst>
                <a:ext uri="{FF2B5EF4-FFF2-40B4-BE49-F238E27FC236}">
                  <a16:creationId xmlns:a16="http://schemas.microsoft.com/office/drawing/2014/main" xmlns="" id="{262C4956-EDD3-426A-AC5C-3D7C64AFA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7" name="Oval 267">
              <a:extLst>
                <a:ext uri="{FF2B5EF4-FFF2-40B4-BE49-F238E27FC236}">
                  <a16:creationId xmlns:a16="http://schemas.microsoft.com/office/drawing/2014/main" xmlns="" id="{200D8E22-AF38-420D-88FE-232A48268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288"/>
              <a:ext cx="187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8" name="Oval 268">
              <a:extLst>
                <a:ext uri="{FF2B5EF4-FFF2-40B4-BE49-F238E27FC236}">
                  <a16:creationId xmlns:a16="http://schemas.microsoft.com/office/drawing/2014/main" xmlns="" id="{5B74FC92-A2DC-477A-A974-DC64A83C0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338"/>
              <a:ext cx="64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69" name="Oval 269">
              <a:extLst>
                <a:ext uri="{FF2B5EF4-FFF2-40B4-BE49-F238E27FC236}">
                  <a16:creationId xmlns:a16="http://schemas.microsoft.com/office/drawing/2014/main" xmlns="" id="{3C9DEBC5-B199-4BD4-8A1F-12D13A18E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288"/>
              <a:ext cx="185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70" name="Oval 270">
              <a:extLst>
                <a:ext uri="{FF2B5EF4-FFF2-40B4-BE49-F238E27FC236}">
                  <a16:creationId xmlns:a16="http://schemas.microsoft.com/office/drawing/2014/main" xmlns="" id="{B608437D-38A5-464B-BD53-63EEDCF05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338"/>
              <a:ext cx="62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71" name="Oval 271">
              <a:extLst>
                <a:ext uri="{FF2B5EF4-FFF2-40B4-BE49-F238E27FC236}">
                  <a16:creationId xmlns:a16="http://schemas.microsoft.com/office/drawing/2014/main" xmlns="" id="{520E3FC8-7F57-4C70-A2D5-00C279FD4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5" y="288"/>
              <a:ext cx="187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72" name="Oval 272">
              <a:extLst>
                <a:ext uri="{FF2B5EF4-FFF2-40B4-BE49-F238E27FC236}">
                  <a16:creationId xmlns:a16="http://schemas.microsoft.com/office/drawing/2014/main" xmlns="" id="{A3D0AE06-1296-4F99-B6C3-C058A988B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" y="338"/>
              <a:ext cx="64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73" name="Oval 273">
              <a:extLst>
                <a:ext uri="{FF2B5EF4-FFF2-40B4-BE49-F238E27FC236}">
                  <a16:creationId xmlns:a16="http://schemas.microsoft.com/office/drawing/2014/main" xmlns="" id="{926877F8-D849-4E3E-AFD3-27639AC84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38"/>
              <a:ext cx="62" cy="5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74" name="Oval 274">
              <a:extLst>
                <a:ext uri="{FF2B5EF4-FFF2-40B4-BE49-F238E27FC236}">
                  <a16:creationId xmlns:a16="http://schemas.microsoft.com/office/drawing/2014/main" xmlns="" id="{46DCADA9-416F-4CD6-BE47-328247EA2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" y="288"/>
              <a:ext cx="187" cy="1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75" name="Oval 275">
              <a:extLst>
                <a:ext uri="{FF2B5EF4-FFF2-40B4-BE49-F238E27FC236}">
                  <a16:creationId xmlns:a16="http://schemas.microsoft.com/office/drawing/2014/main" xmlns="" id="{84F653AB-9A8F-4E5F-A37A-D29BB1F4B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338"/>
              <a:ext cx="64" cy="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7F5E70E-86D5-4572-A9D5-908250AB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020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633A745-F199-43FF-90E7-9D719362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87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E400573-ECB7-433C-B096-AA239008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DE39A32-FD4D-4467-B133-6020247B6C6B}"/>
              </a:ext>
            </a:extLst>
          </p:cNvPr>
          <p:cNvSpPr txBox="1"/>
          <p:nvPr/>
        </p:nvSpPr>
        <p:spPr>
          <a:xfrm>
            <a:off x="1415480" y="476672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无限长的管</a:t>
            </a:r>
            <a:endParaRPr lang="en-US" altLang="zh-CN" sz="2400" dirty="0"/>
          </a:p>
          <a:p>
            <a:r>
              <a:rPr lang="zh-CN" altLang="en-US" sz="2400" dirty="0"/>
              <a:t>半无限长的管</a:t>
            </a:r>
          </a:p>
        </p:txBody>
      </p:sp>
    </p:spTree>
    <p:extLst>
      <p:ext uri="{BB962C8B-B14F-4D97-AF65-F5344CB8AC3E}">
        <p14:creationId xmlns:p14="http://schemas.microsoft.com/office/powerpoint/2010/main" val="1309113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xmlns="" id="{65653A16-5321-4CBE-82D0-E9F3343D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48C9-9D90-4164-BAD8-20B61685277E}" type="slidenum">
              <a:rPr lang="en-US" altLang="zh-CN"/>
              <a:pPr/>
              <a:t>24</a:t>
            </a:fld>
            <a:endParaRPr lang="en-US" altLang="zh-CN"/>
          </a:p>
        </p:txBody>
      </p:sp>
      <p:grpSp>
        <p:nvGrpSpPr>
          <p:cNvPr id="54276" name="Group 4">
            <a:extLst>
              <a:ext uri="{FF2B5EF4-FFF2-40B4-BE49-F238E27FC236}">
                <a16:creationId xmlns:a16="http://schemas.microsoft.com/office/drawing/2014/main" xmlns="" id="{768D6425-FB59-4216-9571-1EEE91F894B1}"/>
              </a:ext>
            </a:extLst>
          </p:cNvPr>
          <p:cNvGrpSpPr>
            <a:grpSpLocks/>
          </p:cNvGrpSpPr>
          <p:nvPr/>
        </p:nvGrpSpPr>
        <p:grpSpPr bwMode="auto">
          <a:xfrm>
            <a:off x="3151188" y="3581400"/>
            <a:ext cx="6400800" cy="2209800"/>
            <a:chOff x="768" y="2640"/>
            <a:chExt cx="4032" cy="1392"/>
          </a:xfrm>
        </p:grpSpPr>
        <p:sp>
          <p:nvSpPr>
            <p:cNvPr id="54277" name="Rectangle 5">
              <a:extLst>
                <a:ext uri="{FF2B5EF4-FFF2-40B4-BE49-F238E27FC236}">
                  <a16:creationId xmlns:a16="http://schemas.microsoft.com/office/drawing/2014/main" xmlns="" id="{598EA0D0-E06F-4A70-9F9B-C9A6D96BD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640"/>
              <a:ext cx="4032" cy="1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78" name="AutoShape 6">
              <a:extLst>
                <a:ext uri="{FF2B5EF4-FFF2-40B4-BE49-F238E27FC236}">
                  <a16:creationId xmlns:a16="http://schemas.microsoft.com/office/drawing/2014/main" xmlns="" id="{9628A77E-1453-4272-AAA0-3DC808BFB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76"/>
              <a:ext cx="672" cy="576"/>
            </a:xfrm>
            <a:prstGeom prst="wedgeRoundRectCallout">
              <a:avLst>
                <a:gd name="adj1" fmla="val 98810"/>
                <a:gd name="adj2" fmla="val 47745"/>
                <a:gd name="adj3" fmla="val 16667"/>
              </a:avLst>
            </a:prstGeom>
            <a:noFill/>
            <a:ln w="2857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4279" name="Object 7">
              <a:extLst>
                <a:ext uri="{FF2B5EF4-FFF2-40B4-BE49-F238E27FC236}">
                  <a16:creationId xmlns:a16="http://schemas.microsoft.com/office/drawing/2014/main" xmlns="" id="{29B0ABB4-476D-44EA-879F-85A341CFCE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2976"/>
            <a:ext cx="72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15" name="Equation" r:id="rId3" imgW="457200" imgH="393480" progId="Equation.3">
                    <p:embed/>
                  </p:oleObj>
                </mc:Choice>
                <mc:Fallback>
                  <p:oleObj name="Equation" r:id="rId3" imgW="457200" imgH="393480" progId="Equation.3">
                    <p:embed/>
                    <p:pic>
                      <p:nvPicPr>
                        <p:cNvPr id="0" name="Object 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976"/>
                          <a:ext cx="72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0" name="Line 8">
              <a:extLst>
                <a:ext uri="{FF2B5EF4-FFF2-40B4-BE49-F238E27FC236}">
                  <a16:creationId xmlns:a16="http://schemas.microsoft.com/office/drawing/2014/main" xmlns="" id="{39ABA467-EB91-4F83-A24C-60968C384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888"/>
              <a:ext cx="30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81" name="Line 9">
              <a:extLst>
                <a:ext uri="{FF2B5EF4-FFF2-40B4-BE49-F238E27FC236}">
                  <a16:creationId xmlns:a16="http://schemas.microsoft.com/office/drawing/2014/main" xmlns="" id="{8EC28D61-DB9A-45D5-94F6-5566C21D39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2688"/>
              <a:ext cx="0" cy="1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82" name="Text Box 10">
              <a:extLst>
                <a:ext uri="{FF2B5EF4-FFF2-40B4-BE49-F238E27FC236}">
                  <a16:creationId xmlns:a16="http://schemas.microsoft.com/office/drawing/2014/main" xmlns="" id="{22C054F6-AE3C-4B15-939E-0F5AE97A5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3552"/>
              <a:ext cx="311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4283" name="Text Box 11">
              <a:extLst>
                <a:ext uri="{FF2B5EF4-FFF2-40B4-BE49-F238E27FC236}">
                  <a16:creationId xmlns:a16="http://schemas.microsoft.com/office/drawing/2014/main" xmlns="" id="{0731B739-7523-4148-8DBF-61C72EC50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2808"/>
              <a:ext cx="336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284" name="Line 12">
              <a:extLst>
                <a:ext uri="{FF2B5EF4-FFF2-40B4-BE49-F238E27FC236}">
                  <a16:creationId xmlns:a16="http://schemas.microsoft.com/office/drawing/2014/main" xmlns="" id="{F023C783-0E10-4421-8722-BA4CE871DA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3552"/>
              <a:ext cx="1680" cy="0"/>
            </a:xfrm>
            <a:prstGeom prst="line">
              <a:avLst/>
            </a:prstGeom>
            <a:noFill/>
            <a:ln w="28575">
              <a:solidFill>
                <a:srgbClr val="0099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54285" name="Object 13">
              <a:extLst>
                <a:ext uri="{FF2B5EF4-FFF2-40B4-BE49-F238E27FC236}">
                  <a16:creationId xmlns:a16="http://schemas.microsoft.com/office/drawing/2014/main" xmlns="" id="{8083955F-0EEB-4611-9F9A-7324E47186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773"/>
            <a:ext cx="480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16" name="Equation" r:id="rId5" imgW="342720" imgH="228600" progId="Equation.3">
                    <p:embed/>
                  </p:oleObj>
                </mc:Choice>
                <mc:Fallback>
                  <p:oleObj name="Equation" r:id="rId5" imgW="342720" imgH="228600" progId="Equation.3">
                    <p:embed/>
                    <p:pic>
                      <p:nvPicPr>
                        <p:cNvPr id="0" name="Object 1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773"/>
                          <a:ext cx="480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6" name="Rectangle 14">
              <a:extLst>
                <a:ext uri="{FF2B5EF4-FFF2-40B4-BE49-F238E27FC236}">
                  <a16:creationId xmlns:a16="http://schemas.microsoft.com/office/drawing/2014/main" xmlns="" id="{F53351FD-8A78-406A-BA0C-E5C6B1008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864"/>
              <a:ext cx="1584" cy="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287" name="AutoShape 15">
              <a:extLst>
                <a:ext uri="{FF2B5EF4-FFF2-40B4-BE49-F238E27FC236}">
                  <a16:creationId xmlns:a16="http://schemas.microsoft.com/office/drawing/2014/main" xmlns="" id="{2DC01FDA-DEB8-4521-8430-B9E5521EC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60"/>
              <a:ext cx="528" cy="360"/>
            </a:xfrm>
            <a:prstGeom prst="wedgeRoundRectCallout">
              <a:avLst>
                <a:gd name="adj1" fmla="val -78787"/>
                <a:gd name="adj2" fmla="val 67222"/>
                <a:gd name="adj3" fmla="val 16667"/>
              </a:avLst>
            </a:prstGeom>
            <a:noFill/>
            <a:ln w="2857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54288" name="Group 16">
              <a:extLst>
                <a:ext uri="{FF2B5EF4-FFF2-40B4-BE49-F238E27FC236}">
                  <a16:creationId xmlns:a16="http://schemas.microsoft.com/office/drawing/2014/main" xmlns="" id="{FBB00E64-2FAA-4DA0-9285-E4F1D67947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3216"/>
              <a:ext cx="1152" cy="624"/>
              <a:chOff x="2112" y="3168"/>
              <a:chExt cx="1152" cy="624"/>
            </a:xfrm>
          </p:grpSpPr>
          <p:sp>
            <p:nvSpPr>
              <p:cNvPr id="54289" name="Line 17">
                <a:extLst>
                  <a:ext uri="{FF2B5EF4-FFF2-40B4-BE49-F238E27FC236}">
                    <a16:creationId xmlns:a16="http://schemas.microsoft.com/office/drawing/2014/main" xmlns="" id="{8F255677-267C-48E0-B053-36C1C0FB0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3168"/>
                <a:ext cx="480" cy="0"/>
              </a:xfrm>
              <a:prstGeom prst="line">
                <a:avLst/>
              </a:prstGeom>
              <a:noFill/>
              <a:ln w="349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90" name="Freeform 18">
                <a:extLst>
                  <a:ext uri="{FF2B5EF4-FFF2-40B4-BE49-F238E27FC236}">
                    <a16:creationId xmlns:a16="http://schemas.microsoft.com/office/drawing/2014/main" xmlns="" id="{41F43025-8C42-4A92-A1AE-EE2216B8F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3168"/>
                <a:ext cx="672" cy="624"/>
              </a:xfrm>
              <a:custGeom>
                <a:avLst/>
                <a:gdLst>
                  <a:gd name="T0" fmla="*/ 672 w 672"/>
                  <a:gd name="T1" fmla="*/ 0 h 624"/>
                  <a:gd name="T2" fmla="*/ 432 w 672"/>
                  <a:gd name="T3" fmla="*/ 96 h 624"/>
                  <a:gd name="T4" fmla="*/ 240 w 672"/>
                  <a:gd name="T5" fmla="*/ 528 h 624"/>
                  <a:gd name="T6" fmla="*/ 0 w 672"/>
                  <a:gd name="T7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2" h="624">
                    <a:moveTo>
                      <a:pt x="672" y="0"/>
                    </a:moveTo>
                    <a:cubicBezTo>
                      <a:pt x="588" y="4"/>
                      <a:pt x="504" y="8"/>
                      <a:pt x="432" y="96"/>
                    </a:cubicBezTo>
                    <a:cubicBezTo>
                      <a:pt x="360" y="184"/>
                      <a:pt x="312" y="440"/>
                      <a:pt x="240" y="528"/>
                    </a:cubicBezTo>
                    <a:cubicBezTo>
                      <a:pt x="168" y="616"/>
                      <a:pt x="84" y="620"/>
                      <a:pt x="0" y="624"/>
                    </a:cubicBezTo>
                  </a:path>
                </a:pathLst>
              </a:custGeom>
              <a:noFill/>
              <a:ln w="34925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4291" name="Group 19">
              <a:extLst>
                <a:ext uri="{FF2B5EF4-FFF2-40B4-BE49-F238E27FC236}">
                  <a16:creationId xmlns:a16="http://schemas.microsoft.com/office/drawing/2014/main" xmlns="" id="{7D60871F-B4B8-404B-852C-CFBA80F7AA4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28" y="3216"/>
              <a:ext cx="1200" cy="624"/>
              <a:chOff x="2112" y="3168"/>
              <a:chExt cx="1152" cy="624"/>
            </a:xfrm>
          </p:grpSpPr>
          <p:sp>
            <p:nvSpPr>
              <p:cNvPr id="54292" name="Line 20">
                <a:extLst>
                  <a:ext uri="{FF2B5EF4-FFF2-40B4-BE49-F238E27FC236}">
                    <a16:creationId xmlns:a16="http://schemas.microsoft.com/office/drawing/2014/main" xmlns="" id="{328E5CE4-2239-41C3-8659-4F593B90C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3168"/>
                <a:ext cx="480" cy="0"/>
              </a:xfrm>
              <a:prstGeom prst="line">
                <a:avLst/>
              </a:prstGeom>
              <a:noFill/>
              <a:ln w="349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293" name="Freeform 21">
                <a:extLst>
                  <a:ext uri="{FF2B5EF4-FFF2-40B4-BE49-F238E27FC236}">
                    <a16:creationId xmlns:a16="http://schemas.microsoft.com/office/drawing/2014/main" xmlns="" id="{F8CE382E-B346-4063-A300-ADB8D98CE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3168"/>
                <a:ext cx="672" cy="624"/>
              </a:xfrm>
              <a:custGeom>
                <a:avLst/>
                <a:gdLst>
                  <a:gd name="T0" fmla="*/ 672 w 672"/>
                  <a:gd name="T1" fmla="*/ 0 h 624"/>
                  <a:gd name="T2" fmla="*/ 432 w 672"/>
                  <a:gd name="T3" fmla="*/ 96 h 624"/>
                  <a:gd name="T4" fmla="*/ 240 w 672"/>
                  <a:gd name="T5" fmla="*/ 528 h 624"/>
                  <a:gd name="T6" fmla="*/ 0 w 672"/>
                  <a:gd name="T7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2" h="624">
                    <a:moveTo>
                      <a:pt x="672" y="0"/>
                    </a:moveTo>
                    <a:cubicBezTo>
                      <a:pt x="588" y="4"/>
                      <a:pt x="504" y="8"/>
                      <a:pt x="432" y="96"/>
                    </a:cubicBezTo>
                    <a:cubicBezTo>
                      <a:pt x="360" y="184"/>
                      <a:pt x="312" y="440"/>
                      <a:pt x="240" y="528"/>
                    </a:cubicBezTo>
                    <a:cubicBezTo>
                      <a:pt x="168" y="616"/>
                      <a:pt x="84" y="620"/>
                      <a:pt x="0" y="624"/>
                    </a:cubicBezTo>
                  </a:path>
                </a:pathLst>
              </a:custGeom>
              <a:noFill/>
              <a:ln w="34925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4294" name="Text Box 22">
              <a:extLst>
                <a:ext uri="{FF2B5EF4-FFF2-40B4-BE49-F238E27FC236}">
                  <a16:creationId xmlns:a16="http://schemas.microsoft.com/office/drawing/2014/main" xmlns="" id="{9455F64F-4083-4A90-9A74-8A83BB709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600"/>
              <a:ext cx="8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4295" name="Text Box 23">
            <a:extLst>
              <a:ext uri="{FF2B5EF4-FFF2-40B4-BE49-F238E27FC236}">
                <a16:creationId xmlns:a16="http://schemas.microsoft.com/office/drawing/2014/main" xmlns="" id="{C706051F-1CC5-4FEC-850C-CDBA1A95F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981076"/>
            <a:ext cx="78486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/>
              <a:t>       </a:t>
            </a:r>
            <a:r>
              <a:rPr lang="zh-CN" altLang="en-US" sz="3200" b="1"/>
              <a:t>下图给出长直螺线管内轴线上磁感强度的分布</a:t>
            </a:r>
            <a:r>
              <a:rPr lang="en-US" altLang="zh-CN" sz="3200" b="1">
                <a:latin typeface="Times New Roman" panose="02020603050405020304" pitchFamily="18" charset="0"/>
              </a:rPr>
              <a:t>.</a:t>
            </a:r>
            <a:r>
              <a:rPr lang="en-US" altLang="zh-CN" sz="3200" b="1"/>
              <a:t>  </a:t>
            </a:r>
            <a:endParaRPr lang="en-US" altLang="zh-CN" sz="3200" b="1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4296" name="Text Box 24">
            <a:extLst>
              <a:ext uri="{FF2B5EF4-FFF2-40B4-BE49-F238E27FC236}">
                <a16:creationId xmlns:a16="http://schemas.microsoft.com/office/drawing/2014/main" xmlns="" id="{0E5F2B0B-9FBC-4CF3-A4AB-765300BBF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2168526"/>
            <a:ext cx="7993062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/>
              <a:t>       </a:t>
            </a:r>
            <a:r>
              <a:rPr lang="zh-CN" altLang="en-US" sz="3200" b="1"/>
              <a:t>从图可以看出，密绕载流长直螺线管内轴线中部附近的磁场完全可以视作均匀磁场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1">
            <a:extLst>
              <a:ext uri="{FF2B5EF4-FFF2-40B4-BE49-F238E27FC236}">
                <a16:creationId xmlns:a16="http://schemas.microsoft.com/office/drawing/2014/main" xmlns="" id="{F13CC0EC-614C-4014-8FE4-337252C1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0856-5B42-4E62-8AE3-D4A062C9BC43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xmlns="" id="{0858698F-1AAF-4A48-995C-156C733D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16632"/>
            <a:ext cx="55959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7.4.4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运动电荷的磁场</a:t>
            </a:r>
          </a:p>
        </p:txBody>
      </p:sp>
      <p:grpSp>
        <p:nvGrpSpPr>
          <p:cNvPr id="31862" name="Group 118">
            <a:extLst>
              <a:ext uri="{FF2B5EF4-FFF2-40B4-BE49-F238E27FC236}">
                <a16:creationId xmlns:a16="http://schemas.microsoft.com/office/drawing/2014/main" xmlns="" id="{5B93BCEE-16C8-4D05-96D0-AD9B61223738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1828801"/>
            <a:ext cx="2133600" cy="2492375"/>
            <a:chOff x="3888" y="1152"/>
            <a:chExt cx="1344" cy="1570"/>
          </a:xfrm>
        </p:grpSpPr>
        <p:sp>
          <p:nvSpPr>
            <p:cNvPr id="31754" name="Rectangle 10">
              <a:extLst>
                <a:ext uri="{FF2B5EF4-FFF2-40B4-BE49-F238E27FC236}">
                  <a16:creationId xmlns:a16="http://schemas.microsoft.com/office/drawing/2014/main" xmlns="" id="{ABCC4E3E-5719-4BC5-9839-B3FE7F446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152"/>
              <a:ext cx="1344" cy="15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5" name="AutoShape 11">
              <a:extLst>
                <a:ext uri="{FF2B5EF4-FFF2-40B4-BE49-F238E27FC236}">
                  <a16:creationId xmlns:a16="http://schemas.microsoft.com/office/drawing/2014/main" xmlns="" id="{8FBD2EF6-68BF-4E66-987A-7B967BECF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580"/>
              <a:ext cx="803" cy="1094"/>
            </a:xfrm>
            <a:prstGeom prst="can">
              <a:avLst>
                <a:gd name="adj" fmla="val 34060"/>
              </a:avLst>
            </a:prstGeom>
            <a:gradFill rotWithShape="1">
              <a:gsLst>
                <a:gs pos="0">
                  <a:srgbClr val="CCFFFF">
                    <a:gamma/>
                    <a:shade val="45882"/>
                    <a:invGamma/>
                  </a:srgbClr>
                </a:gs>
                <a:gs pos="50000">
                  <a:srgbClr val="CCFFFF"/>
                </a:gs>
                <a:gs pos="100000">
                  <a:srgbClr val="CCFFFF">
                    <a:gamma/>
                    <a:shade val="45882"/>
                    <a:invGamma/>
                  </a:srgb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6" name="Line 12">
              <a:extLst>
                <a:ext uri="{FF2B5EF4-FFF2-40B4-BE49-F238E27FC236}">
                  <a16:creationId xmlns:a16="http://schemas.microsoft.com/office/drawing/2014/main" xmlns="" id="{D9C2CAA9-A0B4-46E4-8410-90073F048C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64" y="1200"/>
              <a:ext cx="0" cy="52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7" name="Text Box 13">
              <a:extLst>
                <a:ext uri="{FF2B5EF4-FFF2-40B4-BE49-F238E27FC236}">
                  <a16:creationId xmlns:a16="http://schemas.microsoft.com/office/drawing/2014/main" xmlns="" id="{CC67B2F2-E5EC-45B6-A743-51E612D0D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" y="1565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graphicFrame>
          <p:nvGraphicFramePr>
            <p:cNvPr id="31758" name="Object 14">
              <a:extLst>
                <a:ext uri="{FF2B5EF4-FFF2-40B4-BE49-F238E27FC236}">
                  <a16:creationId xmlns:a16="http://schemas.microsoft.com/office/drawing/2014/main" xmlns="" id="{DF5D7FA5-0B6F-4C38-A7F0-E4D2F38C2D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200"/>
            <a:ext cx="207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46" name="公式" r:id="rId3" imgW="139680" imgH="215640" progId="Equation.3">
                    <p:embed/>
                  </p:oleObj>
                </mc:Choice>
                <mc:Fallback>
                  <p:oleObj name="公式" r:id="rId3" imgW="139680" imgH="215640" progId="Equation.3">
                    <p:embed/>
                    <p:pic>
                      <p:nvPicPr>
                        <p:cNvPr id="0" name="Object 1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200"/>
                          <a:ext cx="207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9" name="Object 15">
              <a:extLst>
                <a:ext uri="{FF2B5EF4-FFF2-40B4-BE49-F238E27FC236}">
                  <a16:creationId xmlns:a16="http://schemas.microsoft.com/office/drawing/2014/main" xmlns="" id="{D294DBCC-EBD9-4A8E-9A84-3693A562F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58" y="2056"/>
            <a:ext cx="226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47" name="Equation" r:id="rId5" imgW="253800" imgH="253800" progId="Equation.3">
                    <p:embed/>
                  </p:oleObj>
                </mc:Choice>
                <mc:Fallback>
                  <p:oleObj name="Equation" r:id="rId5" imgW="253800" imgH="253800" progId="Equation.3">
                    <p:embed/>
                    <p:pic>
                      <p:nvPicPr>
                        <p:cNvPr id="0" name="Object 1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8" y="2056"/>
                          <a:ext cx="226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0" name="Line 16">
              <a:extLst>
                <a:ext uri="{FF2B5EF4-FFF2-40B4-BE49-F238E27FC236}">
                  <a16:creationId xmlns:a16="http://schemas.microsoft.com/office/drawing/2014/main" xmlns="" id="{02F12058-3C93-477F-B1EC-5BBC78119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" y="1723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1" name="Line 17">
              <a:extLst>
                <a:ext uri="{FF2B5EF4-FFF2-40B4-BE49-F238E27FC236}">
                  <a16:creationId xmlns:a16="http://schemas.microsoft.com/office/drawing/2014/main" xmlns="" id="{4C6CF4F1-4875-44E8-BA7E-266672C1F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" y="2579"/>
              <a:ext cx="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18">
              <a:extLst>
                <a:ext uri="{FF2B5EF4-FFF2-40B4-BE49-F238E27FC236}">
                  <a16:creationId xmlns:a16="http://schemas.microsoft.com/office/drawing/2014/main" xmlns="" id="{E52FEDAB-457D-4983-A890-DC1F4EBF52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1723"/>
              <a:ext cx="0" cy="856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836" name="Group 92">
              <a:extLst>
                <a:ext uri="{FF2B5EF4-FFF2-40B4-BE49-F238E27FC236}">
                  <a16:creationId xmlns:a16="http://schemas.microsoft.com/office/drawing/2014/main" xmlns="" id="{7103D6B6-21C3-42DA-B737-453A3EC25E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1842"/>
              <a:ext cx="144" cy="281"/>
              <a:chOff x="4608" y="3097"/>
              <a:chExt cx="144" cy="281"/>
            </a:xfrm>
          </p:grpSpPr>
          <p:sp>
            <p:nvSpPr>
              <p:cNvPr id="31784" name="Oval 40">
                <a:extLst>
                  <a:ext uri="{FF2B5EF4-FFF2-40B4-BE49-F238E27FC236}">
                    <a16:creationId xmlns:a16="http://schemas.microsoft.com/office/drawing/2014/main" xmlns="" id="{BBFE1807-334A-4FE8-BDB9-1E70D5D26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235"/>
                <a:ext cx="144" cy="1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5" name="Line 41">
                <a:extLst>
                  <a:ext uri="{FF2B5EF4-FFF2-40B4-BE49-F238E27FC236}">
                    <a16:creationId xmlns:a16="http://schemas.microsoft.com/office/drawing/2014/main" xmlns="" id="{B9210DEE-B387-45CA-9212-EE9DA9DBE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307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6" name="Line 42">
                <a:extLst>
                  <a:ext uri="{FF2B5EF4-FFF2-40B4-BE49-F238E27FC236}">
                    <a16:creationId xmlns:a16="http://schemas.microsoft.com/office/drawing/2014/main" xmlns="" id="{BEE2AE5C-0651-49B7-8C44-7AEF8871A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0" y="3097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35" name="Line 91">
                <a:extLst>
                  <a:ext uri="{FF2B5EF4-FFF2-40B4-BE49-F238E27FC236}">
                    <a16:creationId xmlns:a16="http://schemas.microsoft.com/office/drawing/2014/main" xmlns="" id="{5A8CF76A-EE01-4B03-920A-76908C5284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8" y="3262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37" name="Group 93">
              <a:extLst>
                <a:ext uri="{FF2B5EF4-FFF2-40B4-BE49-F238E27FC236}">
                  <a16:creationId xmlns:a16="http://schemas.microsoft.com/office/drawing/2014/main" xmlns="" id="{FC2DBE41-8F54-44D9-9792-A88FC2A3A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4" y="2287"/>
              <a:ext cx="144" cy="281"/>
              <a:chOff x="4608" y="3097"/>
              <a:chExt cx="144" cy="281"/>
            </a:xfrm>
          </p:grpSpPr>
          <p:sp>
            <p:nvSpPr>
              <p:cNvPr id="31838" name="Oval 94">
                <a:extLst>
                  <a:ext uri="{FF2B5EF4-FFF2-40B4-BE49-F238E27FC236}">
                    <a16:creationId xmlns:a16="http://schemas.microsoft.com/office/drawing/2014/main" xmlns="" id="{FC064962-AD9A-473A-ACEC-888617D21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235"/>
                <a:ext cx="144" cy="1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39" name="Line 95">
                <a:extLst>
                  <a:ext uri="{FF2B5EF4-FFF2-40B4-BE49-F238E27FC236}">
                    <a16:creationId xmlns:a16="http://schemas.microsoft.com/office/drawing/2014/main" xmlns="" id="{906A6908-9B8E-4EDD-96BB-3A438FDE9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307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40" name="Line 96">
                <a:extLst>
                  <a:ext uri="{FF2B5EF4-FFF2-40B4-BE49-F238E27FC236}">
                    <a16:creationId xmlns:a16="http://schemas.microsoft.com/office/drawing/2014/main" xmlns="" id="{C80C4A86-A871-4963-99BB-2942B954A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0" y="3097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41" name="Line 97">
                <a:extLst>
                  <a:ext uri="{FF2B5EF4-FFF2-40B4-BE49-F238E27FC236}">
                    <a16:creationId xmlns:a16="http://schemas.microsoft.com/office/drawing/2014/main" xmlns="" id="{0330573F-499D-49DC-B129-37EBA3C63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8" y="3262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42" name="Group 98">
              <a:extLst>
                <a:ext uri="{FF2B5EF4-FFF2-40B4-BE49-F238E27FC236}">
                  <a16:creationId xmlns:a16="http://schemas.microsoft.com/office/drawing/2014/main" xmlns="" id="{2218E06C-88CD-40C1-B0DF-9A09721ACF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9" y="2333"/>
              <a:ext cx="144" cy="281"/>
              <a:chOff x="4608" y="3097"/>
              <a:chExt cx="144" cy="281"/>
            </a:xfrm>
          </p:grpSpPr>
          <p:sp>
            <p:nvSpPr>
              <p:cNvPr id="31843" name="Oval 99">
                <a:extLst>
                  <a:ext uri="{FF2B5EF4-FFF2-40B4-BE49-F238E27FC236}">
                    <a16:creationId xmlns:a16="http://schemas.microsoft.com/office/drawing/2014/main" xmlns="" id="{B04E7B6C-363C-43A7-8F0A-F59C1530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235"/>
                <a:ext cx="144" cy="1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44" name="Line 100">
                <a:extLst>
                  <a:ext uri="{FF2B5EF4-FFF2-40B4-BE49-F238E27FC236}">
                    <a16:creationId xmlns:a16="http://schemas.microsoft.com/office/drawing/2014/main" xmlns="" id="{419EE838-0209-4298-9BB0-192E48C69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307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45" name="Line 101">
                <a:extLst>
                  <a:ext uri="{FF2B5EF4-FFF2-40B4-BE49-F238E27FC236}">
                    <a16:creationId xmlns:a16="http://schemas.microsoft.com/office/drawing/2014/main" xmlns="" id="{188A1B04-8ED6-47C7-AF56-7C98E9C91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0" y="3097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46" name="Line 102">
                <a:extLst>
                  <a:ext uri="{FF2B5EF4-FFF2-40B4-BE49-F238E27FC236}">
                    <a16:creationId xmlns:a16="http://schemas.microsoft.com/office/drawing/2014/main" xmlns="" id="{2DEFD3C1-5B62-4229-A081-50F12522E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8" y="3262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47" name="Group 103">
              <a:extLst>
                <a:ext uri="{FF2B5EF4-FFF2-40B4-BE49-F238E27FC236}">
                  <a16:creationId xmlns:a16="http://schemas.microsoft.com/office/drawing/2014/main" xmlns="" id="{9935568D-67B1-4F33-BE3C-1B4E9C119F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9" y="1879"/>
              <a:ext cx="144" cy="281"/>
              <a:chOff x="4608" y="3097"/>
              <a:chExt cx="144" cy="281"/>
            </a:xfrm>
          </p:grpSpPr>
          <p:sp>
            <p:nvSpPr>
              <p:cNvPr id="31848" name="Oval 104">
                <a:extLst>
                  <a:ext uri="{FF2B5EF4-FFF2-40B4-BE49-F238E27FC236}">
                    <a16:creationId xmlns:a16="http://schemas.microsoft.com/office/drawing/2014/main" xmlns="" id="{76458CD5-041C-4F2A-8918-16F799DB0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235"/>
                <a:ext cx="144" cy="1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49" name="Line 105">
                <a:extLst>
                  <a:ext uri="{FF2B5EF4-FFF2-40B4-BE49-F238E27FC236}">
                    <a16:creationId xmlns:a16="http://schemas.microsoft.com/office/drawing/2014/main" xmlns="" id="{6CEA154C-C620-4019-BB64-4190C3172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307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50" name="Line 106">
                <a:extLst>
                  <a:ext uri="{FF2B5EF4-FFF2-40B4-BE49-F238E27FC236}">
                    <a16:creationId xmlns:a16="http://schemas.microsoft.com/office/drawing/2014/main" xmlns="" id="{4E90543D-31E2-4B19-9764-96745DA32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0" y="3097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51" name="Line 107">
                <a:extLst>
                  <a:ext uri="{FF2B5EF4-FFF2-40B4-BE49-F238E27FC236}">
                    <a16:creationId xmlns:a16="http://schemas.microsoft.com/office/drawing/2014/main" xmlns="" id="{AB6AA786-64DD-40C4-BA1F-1E1B0FB52F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8" y="3262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52" name="Group 108">
              <a:extLst>
                <a:ext uri="{FF2B5EF4-FFF2-40B4-BE49-F238E27FC236}">
                  <a16:creationId xmlns:a16="http://schemas.microsoft.com/office/drawing/2014/main" xmlns="" id="{763BE5C6-319F-4E9D-83F1-AD2422D03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5" y="1842"/>
              <a:ext cx="144" cy="281"/>
              <a:chOff x="4608" y="3097"/>
              <a:chExt cx="144" cy="281"/>
            </a:xfrm>
          </p:grpSpPr>
          <p:sp>
            <p:nvSpPr>
              <p:cNvPr id="31853" name="Oval 109">
                <a:extLst>
                  <a:ext uri="{FF2B5EF4-FFF2-40B4-BE49-F238E27FC236}">
                    <a16:creationId xmlns:a16="http://schemas.microsoft.com/office/drawing/2014/main" xmlns="" id="{CDCFE29F-A11E-4CD6-9FB1-409ECC1C0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235"/>
                <a:ext cx="144" cy="1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54" name="Line 110">
                <a:extLst>
                  <a:ext uri="{FF2B5EF4-FFF2-40B4-BE49-F238E27FC236}">
                    <a16:creationId xmlns:a16="http://schemas.microsoft.com/office/drawing/2014/main" xmlns="" id="{28F75EA2-9A63-4E39-987B-DAEE770C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307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55" name="Line 111">
                <a:extLst>
                  <a:ext uri="{FF2B5EF4-FFF2-40B4-BE49-F238E27FC236}">
                    <a16:creationId xmlns:a16="http://schemas.microsoft.com/office/drawing/2014/main" xmlns="" id="{61A0DE35-CEDC-49E2-AE64-FB12B1FE6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0" y="3097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56" name="Line 112">
                <a:extLst>
                  <a:ext uri="{FF2B5EF4-FFF2-40B4-BE49-F238E27FC236}">
                    <a16:creationId xmlns:a16="http://schemas.microsoft.com/office/drawing/2014/main" xmlns="" id="{CE1FF8DD-FBF6-44C3-8C69-DB5874D33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8" y="3262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57" name="Group 113">
              <a:extLst>
                <a:ext uri="{FF2B5EF4-FFF2-40B4-BE49-F238E27FC236}">
                  <a16:creationId xmlns:a16="http://schemas.microsoft.com/office/drawing/2014/main" xmlns="" id="{AC9B0DC8-A8DE-4C8B-A136-AC907ADE8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5" y="2287"/>
              <a:ext cx="144" cy="281"/>
              <a:chOff x="4608" y="3097"/>
              <a:chExt cx="144" cy="281"/>
            </a:xfrm>
          </p:grpSpPr>
          <p:sp>
            <p:nvSpPr>
              <p:cNvPr id="31858" name="Oval 114">
                <a:extLst>
                  <a:ext uri="{FF2B5EF4-FFF2-40B4-BE49-F238E27FC236}">
                    <a16:creationId xmlns:a16="http://schemas.microsoft.com/office/drawing/2014/main" xmlns="" id="{F6B0DE88-B1FF-47B8-92FD-503EFC813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235"/>
                <a:ext cx="144" cy="1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59" name="Line 115">
                <a:extLst>
                  <a:ext uri="{FF2B5EF4-FFF2-40B4-BE49-F238E27FC236}">
                    <a16:creationId xmlns:a16="http://schemas.microsoft.com/office/drawing/2014/main" xmlns="" id="{322F35F3-4E6F-4400-A31E-C8975666D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307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60" name="Line 116">
                <a:extLst>
                  <a:ext uri="{FF2B5EF4-FFF2-40B4-BE49-F238E27FC236}">
                    <a16:creationId xmlns:a16="http://schemas.microsoft.com/office/drawing/2014/main" xmlns="" id="{B2655ED6-F85C-4D33-93B1-C0A9F0F88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0" y="3097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61" name="Line 117">
                <a:extLst>
                  <a:ext uri="{FF2B5EF4-FFF2-40B4-BE49-F238E27FC236}">
                    <a16:creationId xmlns:a16="http://schemas.microsoft.com/office/drawing/2014/main" xmlns="" id="{7DA86997-8B8A-45DD-A80C-6AA2EFB4F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8" y="3262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1">
            <a:extLst>
              <a:ext uri="{FF2B5EF4-FFF2-40B4-BE49-F238E27FC236}">
                <a16:creationId xmlns:a16="http://schemas.microsoft.com/office/drawing/2014/main" xmlns="" id="{94452580-4DC2-496F-911A-FB99CABC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819B-6966-487D-B758-905250906F8F}" type="slidenum">
              <a:rPr lang="en-US" altLang="zh-CN"/>
              <a:pPr/>
              <a:t>26</a:t>
            </a:fld>
            <a:endParaRPr lang="en-US" altLang="zh-CN"/>
          </a:p>
        </p:txBody>
      </p:sp>
      <p:grpSp>
        <p:nvGrpSpPr>
          <p:cNvPr id="32821" name="Group 53">
            <a:extLst>
              <a:ext uri="{FF2B5EF4-FFF2-40B4-BE49-F238E27FC236}">
                <a16:creationId xmlns:a16="http://schemas.microsoft.com/office/drawing/2014/main" xmlns="" id="{0961AFAB-3505-4716-9F39-7D23C3E5B82D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508500"/>
            <a:ext cx="7239000" cy="1447800"/>
            <a:chOff x="576" y="2840"/>
            <a:chExt cx="4560" cy="912"/>
          </a:xfrm>
        </p:grpSpPr>
        <p:grpSp>
          <p:nvGrpSpPr>
            <p:cNvPr id="32771" name="Group 3">
              <a:extLst>
                <a:ext uri="{FF2B5EF4-FFF2-40B4-BE49-F238E27FC236}">
                  <a16:creationId xmlns:a16="http://schemas.microsoft.com/office/drawing/2014/main" xmlns="" id="{2AF61348-05EE-4908-88A4-6BBDBF45B2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840"/>
              <a:ext cx="4560" cy="912"/>
              <a:chOff x="576" y="3168"/>
              <a:chExt cx="4560" cy="912"/>
            </a:xfrm>
          </p:grpSpPr>
          <p:sp>
            <p:nvSpPr>
              <p:cNvPr id="32772" name="Rectangle 4">
                <a:extLst>
                  <a:ext uri="{FF2B5EF4-FFF2-40B4-BE49-F238E27FC236}">
                    <a16:creationId xmlns:a16="http://schemas.microsoft.com/office/drawing/2014/main" xmlns="" id="{7CD36D1F-42D8-480F-A91C-061FF1464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168"/>
                <a:ext cx="4560" cy="9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2773" name="Group 5">
                <a:extLst>
                  <a:ext uri="{FF2B5EF4-FFF2-40B4-BE49-F238E27FC236}">
                    <a16:creationId xmlns:a16="http://schemas.microsoft.com/office/drawing/2014/main" xmlns="" id="{915F9C9B-C692-4E43-9F26-DD9F5D0F4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3" y="3264"/>
                <a:ext cx="482" cy="339"/>
                <a:chOff x="816" y="1872"/>
                <a:chExt cx="487" cy="339"/>
              </a:xfrm>
            </p:grpSpPr>
            <p:sp>
              <p:nvSpPr>
                <p:cNvPr id="32774" name="Oval 6">
                  <a:extLst>
                    <a:ext uri="{FF2B5EF4-FFF2-40B4-BE49-F238E27FC236}">
                      <a16:creationId xmlns:a16="http://schemas.microsoft.com/office/drawing/2014/main" xmlns="" id="{904F9F1D-7E25-44A9-987D-A8442912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920"/>
                  <a:ext cx="240" cy="24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DDFF"/>
                    </a:gs>
                    <a:gs pos="100000">
                      <a:srgbClr val="FFDDFF">
                        <a:gamma/>
                        <a:shade val="76078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775" name="Text Box 7">
                  <a:extLst>
                    <a:ext uri="{FF2B5EF4-FFF2-40B4-BE49-F238E27FC236}">
                      <a16:creationId xmlns:a16="http://schemas.microsoft.com/office/drawing/2014/main" xmlns="" id="{6F40A216-7A33-41D1-8EC5-61799C5E49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7" y="1872"/>
                  <a:ext cx="246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+</a:t>
                  </a:r>
                </a:p>
              </p:txBody>
            </p:sp>
            <p:graphicFrame>
              <p:nvGraphicFramePr>
                <p:cNvPr id="32776" name="Object 8">
                  <a:extLst>
                    <a:ext uri="{FF2B5EF4-FFF2-40B4-BE49-F238E27FC236}">
                      <a16:creationId xmlns:a16="http://schemas.microsoft.com/office/drawing/2014/main" xmlns="" id="{807EB1C4-EEC4-436E-9223-FA9E95D7FAC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6" y="1872"/>
                <a:ext cx="260" cy="3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30" name="公式" r:id="rId3" imgW="126720" imgH="164880" progId="Equation.3">
                        <p:embed/>
                      </p:oleObj>
                    </mc:Choice>
                    <mc:Fallback>
                      <p:oleObj name="公式" r:id="rId3" imgW="126720" imgH="164880" progId="Equation.3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6" y="1872"/>
                              <a:ext cx="260" cy="3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2777" name="Group 9">
              <a:extLst>
                <a:ext uri="{FF2B5EF4-FFF2-40B4-BE49-F238E27FC236}">
                  <a16:creationId xmlns:a16="http://schemas.microsoft.com/office/drawing/2014/main" xmlns="" id="{3078A41A-FA51-4D26-B77E-CA40E8020A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176"/>
              <a:ext cx="768" cy="528"/>
              <a:chOff x="1548" y="3408"/>
              <a:chExt cx="768" cy="576"/>
            </a:xfrm>
          </p:grpSpPr>
          <p:sp>
            <p:nvSpPr>
              <p:cNvPr id="32778" name="Oval 10">
                <a:extLst>
                  <a:ext uri="{FF2B5EF4-FFF2-40B4-BE49-F238E27FC236}">
                    <a16:creationId xmlns:a16="http://schemas.microsoft.com/office/drawing/2014/main" xmlns="" id="{840366DD-3819-46A5-B383-50CF6EC3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3744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76078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2779" name="Group 11">
                <a:extLst>
                  <a:ext uri="{FF2B5EF4-FFF2-40B4-BE49-F238E27FC236}">
                    <a16:creationId xmlns:a16="http://schemas.microsoft.com/office/drawing/2014/main" xmlns="" id="{58D745BC-6F62-4D23-96BF-75122D326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8" y="3408"/>
                <a:ext cx="576" cy="528"/>
                <a:chOff x="1200" y="2160"/>
                <a:chExt cx="624" cy="479"/>
              </a:xfrm>
            </p:grpSpPr>
            <p:sp>
              <p:nvSpPr>
                <p:cNvPr id="32780" name="Line 12">
                  <a:extLst>
                    <a:ext uri="{FF2B5EF4-FFF2-40B4-BE49-F238E27FC236}">
                      <a16:creationId xmlns:a16="http://schemas.microsoft.com/office/drawing/2014/main" xmlns="" id="{1BD3A983-4D40-42A7-9B38-CD5B63DBF5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2160"/>
                  <a:ext cx="624" cy="38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2781" name="Object 13">
                  <a:extLst>
                    <a:ext uri="{FF2B5EF4-FFF2-40B4-BE49-F238E27FC236}">
                      <a16:creationId xmlns:a16="http://schemas.microsoft.com/office/drawing/2014/main" xmlns="" id="{3DE988CA-00E2-4382-9390-0233BB86B4A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48" y="2304"/>
                <a:ext cx="279" cy="3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31" name="公式" r:id="rId5" imgW="126720" imgH="152280" progId="Equation.3">
                        <p:embed/>
                      </p:oleObj>
                    </mc:Choice>
                    <mc:Fallback>
                      <p:oleObj name="公式" r:id="rId5" imgW="126720" imgH="152280" progId="Equation.3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48" y="2304"/>
                              <a:ext cx="279" cy="3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2818" name="Group 50">
              <a:extLst>
                <a:ext uri="{FF2B5EF4-FFF2-40B4-BE49-F238E27FC236}">
                  <a16:creationId xmlns:a16="http://schemas.microsoft.com/office/drawing/2014/main" xmlns="" id="{DA5DCB31-5F8C-4718-B8F8-A4DA99EF8B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400"/>
              <a:ext cx="471" cy="348"/>
              <a:chOff x="1982" y="3400"/>
              <a:chExt cx="471" cy="348"/>
            </a:xfrm>
          </p:grpSpPr>
          <p:sp>
            <p:nvSpPr>
              <p:cNvPr id="32783" name="Text Box 15">
                <a:extLst>
                  <a:ext uri="{FF2B5EF4-FFF2-40B4-BE49-F238E27FC236}">
                    <a16:creationId xmlns:a16="http://schemas.microsoft.com/office/drawing/2014/main" xmlns="" id="{92330F72-5A2A-43F9-864F-9050A670F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2" y="3430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graphicFrame>
            <p:nvGraphicFramePr>
              <p:cNvPr id="32784" name="Object 16">
                <a:extLst>
                  <a:ext uri="{FF2B5EF4-FFF2-40B4-BE49-F238E27FC236}">
                    <a16:creationId xmlns:a16="http://schemas.microsoft.com/office/drawing/2014/main" xmlns="" id="{56828D2C-D610-4163-8136-AFB516AD7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96" y="3400"/>
              <a:ext cx="257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2" name="公式" r:id="rId7" imgW="152280" imgH="190440" progId="Equation.3">
                      <p:embed/>
                    </p:oleObj>
                  </mc:Choice>
                  <mc:Fallback>
                    <p:oleObj name="公式" r:id="rId7" imgW="152280" imgH="19044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6" y="3400"/>
                            <a:ext cx="257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85" name="Group 17">
              <a:extLst>
                <a:ext uri="{FF2B5EF4-FFF2-40B4-BE49-F238E27FC236}">
                  <a16:creationId xmlns:a16="http://schemas.microsoft.com/office/drawing/2014/main" xmlns="" id="{5B2B9FB4-D207-446A-88E4-845520584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936"/>
              <a:ext cx="935" cy="336"/>
              <a:chOff x="3312" y="3348"/>
              <a:chExt cx="935" cy="336"/>
            </a:xfrm>
          </p:grpSpPr>
          <p:sp>
            <p:nvSpPr>
              <p:cNvPr id="32786" name="Line 18">
                <a:extLst>
                  <a:ext uri="{FF2B5EF4-FFF2-40B4-BE49-F238E27FC236}">
                    <a16:creationId xmlns:a16="http://schemas.microsoft.com/office/drawing/2014/main" xmlns="" id="{E60373B3-0091-4C8F-ACFE-1B9A2DED3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3540"/>
                <a:ext cx="633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787" name="Object 19">
                <a:extLst>
                  <a:ext uri="{FF2B5EF4-FFF2-40B4-BE49-F238E27FC236}">
                    <a16:creationId xmlns:a16="http://schemas.microsoft.com/office/drawing/2014/main" xmlns="" id="{C8335F6E-F93B-495C-A66E-C88EA1848D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3348"/>
              <a:ext cx="26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3" name="Equation" r:id="rId9" imgW="126720" imgH="177480" progId="Equation.3">
                      <p:embed/>
                    </p:oleObj>
                  </mc:Choice>
                  <mc:Fallback>
                    <p:oleObj name="Equation" r:id="rId9" imgW="126720" imgH="17748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3348"/>
                            <a:ext cx="26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88" name="Group 20">
              <a:extLst>
                <a:ext uri="{FF2B5EF4-FFF2-40B4-BE49-F238E27FC236}">
                  <a16:creationId xmlns:a16="http://schemas.microsoft.com/office/drawing/2014/main" xmlns="" id="{8DB8AB43-767D-4F19-BE53-C205CB5909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7" y="3080"/>
              <a:ext cx="402" cy="384"/>
              <a:chOff x="1537" y="3408"/>
              <a:chExt cx="402" cy="384"/>
            </a:xfrm>
          </p:grpSpPr>
          <p:sp>
            <p:nvSpPr>
              <p:cNvPr id="32789" name="Arc 21">
                <a:extLst>
                  <a:ext uri="{FF2B5EF4-FFF2-40B4-BE49-F238E27FC236}">
                    <a16:creationId xmlns:a16="http://schemas.microsoft.com/office/drawing/2014/main" xmlns="" id="{CD7ADAED-5AB6-42FF-887C-CA23924D4309}"/>
                  </a:ext>
                </a:extLst>
              </p:cNvPr>
              <p:cNvSpPr>
                <a:spLocks/>
              </p:cNvSpPr>
              <p:nvPr/>
            </p:nvSpPr>
            <p:spPr bwMode="auto">
              <a:xfrm rot="3043447">
                <a:off x="1554" y="3425"/>
                <a:ext cx="157" cy="192"/>
              </a:xfrm>
              <a:custGeom>
                <a:avLst/>
                <a:gdLst>
                  <a:gd name="G0" fmla="+- 0 0 0"/>
                  <a:gd name="G1" fmla="+- 21563 0 0"/>
                  <a:gd name="G2" fmla="+- 21600 0 0"/>
                  <a:gd name="T0" fmla="*/ 1261 w 20956"/>
                  <a:gd name="T1" fmla="*/ 0 h 21563"/>
                  <a:gd name="T2" fmla="*/ 20956 w 20956"/>
                  <a:gd name="T3" fmla="*/ 16326 h 21563"/>
                  <a:gd name="T4" fmla="*/ 0 w 20956"/>
                  <a:gd name="T5" fmla="*/ 21563 h 21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956" h="21563" fill="none" extrusionOk="0">
                    <a:moveTo>
                      <a:pt x="1261" y="-1"/>
                    </a:moveTo>
                    <a:cubicBezTo>
                      <a:pt x="10689" y="551"/>
                      <a:pt x="18665" y="7163"/>
                      <a:pt x="20955" y="16326"/>
                    </a:cubicBezTo>
                  </a:path>
                  <a:path w="20956" h="21563" stroke="0" extrusionOk="0">
                    <a:moveTo>
                      <a:pt x="1261" y="-1"/>
                    </a:moveTo>
                    <a:cubicBezTo>
                      <a:pt x="10689" y="551"/>
                      <a:pt x="18665" y="7163"/>
                      <a:pt x="20955" y="16326"/>
                    </a:cubicBezTo>
                    <a:lnTo>
                      <a:pt x="0" y="21563"/>
                    </a:lnTo>
                    <a:close/>
                  </a:path>
                </a:pathLst>
              </a:custGeom>
              <a:noFill/>
              <a:ln w="2540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790" name="Object 22">
                <a:extLst>
                  <a:ext uri="{FF2B5EF4-FFF2-40B4-BE49-F238E27FC236}">
                    <a16:creationId xmlns:a16="http://schemas.microsoft.com/office/drawing/2014/main" xmlns="" id="{2C7206B5-95FF-43BB-A91C-39EC9B4415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05" y="3408"/>
              <a:ext cx="23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4" name="公式" r:id="rId11" imgW="164880" imgH="241200" progId="Equation.3">
                      <p:embed/>
                    </p:oleObj>
                  </mc:Choice>
                  <mc:Fallback>
                    <p:oleObj name="公式" r:id="rId11" imgW="164880" imgH="24120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5" y="3408"/>
                            <a:ext cx="23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91" name="Group 23">
              <a:extLst>
                <a:ext uri="{FF2B5EF4-FFF2-40B4-BE49-F238E27FC236}">
                  <a16:creationId xmlns:a16="http://schemas.microsoft.com/office/drawing/2014/main" xmlns="" id="{CA54D603-838E-4241-9154-47B0062D4E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3128"/>
              <a:ext cx="446" cy="384"/>
              <a:chOff x="3905" y="3456"/>
              <a:chExt cx="446" cy="384"/>
            </a:xfrm>
          </p:grpSpPr>
          <p:sp>
            <p:nvSpPr>
              <p:cNvPr id="32792" name="Arc 24">
                <a:extLst>
                  <a:ext uri="{FF2B5EF4-FFF2-40B4-BE49-F238E27FC236}">
                    <a16:creationId xmlns:a16="http://schemas.microsoft.com/office/drawing/2014/main" xmlns="" id="{31049E85-D584-4B98-8CED-B2CA8F2007DF}"/>
                  </a:ext>
                </a:extLst>
              </p:cNvPr>
              <p:cNvSpPr>
                <a:spLocks/>
              </p:cNvSpPr>
              <p:nvPr/>
            </p:nvSpPr>
            <p:spPr bwMode="auto">
              <a:xfrm rot="3043447">
                <a:off x="3946" y="3465"/>
                <a:ext cx="162" cy="24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7496"/>
                  <a:gd name="T2" fmla="*/ 20780 w 21600"/>
                  <a:gd name="T3" fmla="*/ 27496 h 27496"/>
                  <a:gd name="T4" fmla="*/ 0 w 21600"/>
                  <a:gd name="T5" fmla="*/ 21600 h 27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749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3593"/>
                      <a:pt x="21323" y="25577"/>
                      <a:pt x="20779" y="27495"/>
                    </a:cubicBezTo>
                  </a:path>
                  <a:path w="21600" h="27496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3593"/>
                      <a:pt x="21323" y="25577"/>
                      <a:pt x="20779" y="274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793" name="Object 25">
                <a:extLst>
                  <a:ext uri="{FF2B5EF4-FFF2-40B4-BE49-F238E27FC236}">
                    <a16:creationId xmlns:a16="http://schemas.microsoft.com/office/drawing/2014/main" xmlns="" id="{E2A1079B-73EF-4637-A450-FAD8EDEDE1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7" y="3456"/>
              <a:ext cx="23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5" name="公式" r:id="rId13" imgW="164880" imgH="241200" progId="Equation.3">
                      <p:embed/>
                    </p:oleObj>
                  </mc:Choice>
                  <mc:Fallback>
                    <p:oleObj name="公式" r:id="rId13" imgW="164880" imgH="2412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7" y="3456"/>
                            <a:ext cx="23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94" name="Group 26">
              <a:extLst>
                <a:ext uri="{FF2B5EF4-FFF2-40B4-BE49-F238E27FC236}">
                  <a16:creationId xmlns:a16="http://schemas.microsoft.com/office/drawing/2014/main" xmlns="" id="{D1A3F99B-D465-4573-87AA-7C963F8D9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936"/>
              <a:ext cx="960" cy="336"/>
              <a:chOff x="1536" y="3264"/>
              <a:chExt cx="960" cy="336"/>
            </a:xfrm>
          </p:grpSpPr>
          <p:sp>
            <p:nvSpPr>
              <p:cNvPr id="32795" name="Line 27">
                <a:extLst>
                  <a:ext uri="{FF2B5EF4-FFF2-40B4-BE49-F238E27FC236}">
                    <a16:creationId xmlns:a16="http://schemas.microsoft.com/office/drawing/2014/main" xmlns="" id="{20B706B9-4D0F-460C-903B-D7DAFDB78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408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796" name="Object 28">
                <a:extLst>
                  <a:ext uri="{FF2B5EF4-FFF2-40B4-BE49-F238E27FC236}">
                    <a16:creationId xmlns:a16="http://schemas.microsoft.com/office/drawing/2014/main" xmlns="" id="{D1323D98-2347-4F8B-9322-AAD5333221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3" y="3264"/>
              <a:ext cx="26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6" name="Equation" r:id="rId14" imgW="126720" imgH="177480" progId="Equation.3">
                      <p:embed/>
                    </p:oleObj>
                  </mc:Choice>
                  <mc:Fallback>
                    <p:oleObj name="Equation" r:id="rId14" imgW="126720" imgH="17748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33" y="3264"/>
                            <a:ext cx="26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820" name="Group 52">
              <a:extLst>
                <a:ext uri="{FF2B5EF4-FFF2-40B4-BE49-F238E27FC236}">
                  <a16:creationId xmlns:a16="http://schemas.microsoft.com/office/drawing/2014/main" xmlns="" id="{344FDDCF-42B2-4DC6-8E9A-7D05ED6CD7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3176"/>
              <a:ext cx="804" cy="576"/>
              <a:chOff x="3708" y="3176"/>
              <a:chExt cx="804" cy="576"/>
            </a:xfrm>
          </p:grpSpPr>
          <p:grpSp>
            <p:nvGrpSpPr>
              <p:cNvPr id="32798" name="Group 30">
                <a:extLst>
                  <a:ext uri="{FF2B5EF4-FFF2-40B4-BE49-F238E27FC236}">
                    <a16:creationId xmlns:a16="http://schemas.microsoft.com/office/drawing/2014/main" xmlns="" id="{78FCA1A4-DC34-4813-A2E0-ADD18EF796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3425"/>
                <a:ext cx="240" cy="327"/>
                <a:chOff x="2112" y="3072"/>
                <a:chExt cx="240" cy="327"/>
              </a:xfrm>
            </p:grpSpPr>
            <p:sp>
              <p:nvSpPr>
                <p:cNvPr id="32799" name="Oval 31">
                  <a:extLst>
                    <a:ext uri="{FF2B5EF4-FFF2-40B4-BE49-F238E27FC236}">
                      <a16:creationId xmlns:a16="http://schemas.microsoft.com/office/drawing/2014/main" xmlns="" id="{7F26A8A4-DF9C-4D66-AEC1-C04D4719A0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3120"/>
                  <a:ext cx="240" cy="240"/>
                </a:xfrm>
                <a:prstGeom prst="ellipse">
                  <a:avLst/>
                </a:prstGeom>
                <a:solidFill>
                  <a:srgbClr val="B0CAE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0" name="Text Box 32">
                  <a:extLst>
                    <a:ext uri="{FF2B5EF4-FFF2-40B4-BE49-F238E27FC236}">
                      <a16:creationId xmlns:a16="http://schemas.microsoft.com/office/drawing/2014/main" xmlns="" id="{214CD0F4-3B0D-411F-99EB-2BDFEB621E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3072"/>
                  <a:ext cx="116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CN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2801" name="Group 33">
                <a:extLst>
                  <a:ext uri="{FF2B5EF4-FFF2-40B4-BE49-F238E27FC236}">
                    <a16:creationId xmlns:a16="http://schemas.microsoft.com/office/drawing/2014/main" xmlns="" id="{523FDD0D-3A54-4DBD-A394-B4DE05BBF6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8" y="3176"/>
                <a:ext cx="576" cy="480"/>
                <a:chOff x="3264" y="2928"/>
                <a:chExt cx="768" cy="479"/>
              </a:xfrm>
            </p:grpSpPr>
            <p:sp>
              <p:nvSpPr>
                <p:cNvPr id="32802" name="Line 34">
                  <a:extLst>
                    <a:ext uri="{FF2B5EF4-FFF2-40B4-BE49-F238E27FC236}">
                      <a16:creationId xmlns:a16="http://schemas.microsoft.com/office/drawing/2014/main" xmlns="" id="{7B50CA04-90F1-4570-B4CD-C671A2A3FD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4" y="2928"/>
                  <a:ext cx="768" cy="43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2803" name="Object 35">
                  <a:extLst>
                    <a:ext uri="{FF2B5EF4-FFF2-40B4-BE49-F238E27FC236}">
                      <a16:creationId xmlns:a16="http://schemas.microsoft.com/office/drawing/2014/main" xmlns="" id="{9B977CD3-8695-41C1-86FD-C2CC771D85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360" y="3072"/>
                <a:ext cx="279" cy="3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37" name="公式" r:id="rId16" imgW="126720" imgH="152280" progId="Equation.3">
                        <p:embed/>
                      </p:oleObj>
                    </mc:Choice>
                    <mc:Fallback>
                      <p:oleObj name="公式" r:id="rId16" imgW="126720" imgH="152280" progId="Equation.3">
                        <p:embed/>
                        <p:pic>
                          <p:nvPicPr>
                            <p:cNvPr id="0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60" y="3072"/>
                              <a:ext cx="279" cy="3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2819" name="Group 51">
              <a:extLst>
                <a:ext uri="{FF2B5EF4-FFF2-40B4-BE49-F238E27FC236}">
                  <a16:creationId xmlns:a16="http://schemas.microsoft.com/office/drawing/2014/main" xmlns="" id="{F0F5044C-153C-4711-AFC0-AAAD9AD7C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3412"/>
              <a:ext cx="349" cy="336"/>
              <a:chOff x="4368" y="3412"/>
              <a:chExt cx="349" cy="336"/>
            </a:xfrm>
          </p:grpSpPr>
          <p:graphicFrame>
            <p:nvGraphicFramePr>
              <p:cNvPr id="32805" name="Object 37">
                <a:extLst>
                  <a:ext uri="{FF2B5EF4-FFF2-40B4-BE49-F238E27FC236}">
                    <a16:creationId xmlns:a16="http://schemas.microsoft.com/office/drawing/2014/main" xmlns="" id="{48E9FF51-51CB-40CF-A08C-99D702F1A5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8" y="3412"/>
              <a:ext cx="24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8" name="公式" r:id="rId17" imgW="152280" imgH="190440" progId="Equation.3">
                      <p:embed/>
                    </p:oleObj>
                  </mc:Choice>
                  <mc:Fallback>
                    <p:oleObj name="公式" r:id="rId17" imgW="152280" imgH="19044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8" y="3412"/>
                            <a:ext cx="24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6" name="Oval 38">
                <a:extLst>
                  <a:ext uri="{FF2B5EF4-FFF2-40B4-BE49-F238E27FC236}">
                    <a16:creationId xmlns:a16="http://schemas.microsoft.com/office/drawing/2014/main" xmlns="" id="{DA3131C5-9D9C-4DE4-A7E8-E01211F58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573"/>
                <a:ext cx="43" cy="4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zh-CN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2807" name="Group 39">
              <a:extLst>
                <a:ext uri="{FF2B5EF4-FFF2-40B4-BE49-F238E27FC236}">
                  <a16:creationId xmlns:a16="http://schemas.microsoft.com/office/drawing/2014/main" xmlns="" id="{EF85C294-03C9-41E9-B45A-6D03367FE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6" y="2936"/>
              <a:ext cx="720" cy="367"/>
              <a:chOff x="2352" y="1968"/>
              <a:chExt cx="768" cy="379"/>
            </a:xfrm>
          </p:grpSpPr>
          <p:sp>
            <p:nvSpPr>
              <p:cNvPr id="32808" name="Oval 40">
                <a:extLst>
                  <a:ext uri="{FF2B5EF4-FFF2-40B4-BE49-F238E27FC236}">
                    <a16:creationId xmlns:a16="http://schemas.microsoft.com/office/drawing/2014/main" xmlns="" id="{3810F0FB-0FD5-4A33-8FDD-32324A6B9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C1F7D0"/>
                  </a:gs>
                  <a:gs pos="100000">
                    <a:srgbClr val="C1F7D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809" name="Line 41">
                <a:extLst>
                  <a:ext uri="{FF2B5EF4-FFF2-40B4-BE49-F238E27FC236}">
                    <a16:creationId xmlns:a16="http://schemas.microsoft.com/office/drawing/2014/main" xmlns="" id="{F49BF498-ED35-4191-890B-CB80B5726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160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66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810" name="Object 42">
                <a:extLst>
                  <a:ext uri="{FF2B5EF4-FFF2-40B4-BE49-F238E27FC236}">
                    <a16:creationId xmlns:a16="http://schemas.microsoft.com/office/drawing/2014/main" xmlns="" id="{5C695B8C-1797-48F3-ACA0-F324F78B54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52" y="1968"/>
              <a:ext cx="556" cy="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39" name="公式" r:id="rId18" imgW="241200" imgH="164880" progId="Equation.3">
                      <p:embed/>
                    </p:oleObj>
                  </mc:Choice>
                  <mc:Fallback>
                    <p:oleObj name="公式" r:id="rId18" imgW="241200" imgH="164880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2" y="1968"/>
                            <a:ext cx="556" cy="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2817" name="Group 49">
            <a:extLst>
              <a:ext uri="{FF2B5EF4-FFF2-40B4-BE49-F238E27FC236}">
                <a16:creationId xmlns:a16="http://schemas.microsoft.com/office/drawing/2014/main" xmlns="" id="{BB4738A6-D287-439A-89D7-BB737D2EFEE9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3500439"/>
            <a:ext cx="3078162" cy="579437"/>
            <a:chOff x="669" y="2205"/>
            <a:chExt cx="1939" cy="365"/>
          </a:xfrm>
        </p:grpSpPr>
        <p:sp>
          <p:nvSpPr>
            <p:cNvPr id="32812" name="Text Box 44">
              <a:extLst>
                <a:ext uri="{FF2B5EF4-FFF2-40B4-BE49-F238E27FC236}">
                  <a16:creationId xmlns:a16="http://schemas.microsoft.com/office/drawing/2014/main" xmlns="" id="{5109DDB0-8D1E-46D6-9C53-A146EEFE5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" y="2205"/>
              <a:ext cx="14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适用条件</a:t>
              </a:r>
            </a:p>
          </p:txBody>
        </p:sp>
        <p:graphicFrame>
          <p:nvGraphicFramePr>
            <p:cNvPr id="32813" name="Object 45">
              <a:extLst>
                <a:ext uri="{FF2B5EF4-FFF2-40B4-BE49-F238E27FC236}">
                  <a16:creationId xmlns:a16="http://schemas.microsoft.com/office/drawing/2014/main" xmlns="" id="{BE080FCE-5134-4A6F-98EA-4E8965175A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1" y="2294"/>
            <a:ext cx="70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40" name="公式" r:id="rId20" imgW="431640" imgH="139680" progId="Equation.3">
                    <p:embed/>
                  </p:oleObj>
                </mc:Choice>
                <mc:Fallback>
                  <p:oleObj name="公式" r:id="rId20" imgW="431640" imgH="13968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1" y="2294"/>
                          <a:ext cx="70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814" name="Object 46">
            <a:extLst>
              <a:ext uri="{FF2B5EF4-FFF2-40B4-BE49-F238E27FC236}">
                <a16:creationId xmlns:a16="http://schemas.microsoft.com/office/drawing/2014/main" xmlns="" id="{A6856227-4F60-4BB6-AB3A-E0912989CD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3314" y="1962150"/>
          <a:ext cx="3316287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1" name="公式" r:id="rId22" imgW="1307880" imgH="419040" progId="Equation.3">
                  <p:embed/>
                </p:oleObj>
              </mc:Choice>
              <mc:Fallback>
                <p:oleObj name="公式" r:id="rId22" imgW="1307880" imgH="41904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4" y="1962150"/>
                        <a:ext cx="3316287" cy="110648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15" name="Rectangle 47">
            <a:extLst>
              <a:ext uri="{FF2B5EF4-FFF2-40B4-BE49-F238E27FC236}">
                <a16:creationId xmlns:a16="http://schemas.microsoft.com/office/drawing/2014/main" xmlns="" id="{F096BB67-D6EA-4525-BE87-109C100D2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052514"/>
            <a:ext cx="3213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运动电荷的磁场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xmlns="" id="{8E1301D1-1CC8-4C0F-B2A8-1653CEE0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892E-FDE2-426E-B766-4FE77673E118}" type="slidenum">
              <a:rPr lang="en-US" altLang="zh-CN"/>
              <a:pPr/>
              <a:t>27</a:t>
            </a:fld>
            <a:endParaRPr lang="en-US" altLang="zh-CN"/>
          </a:p>
        </p:txBody>
      </p:sp>
      <p:grpSp>
        <p:nvGrpSpPr>
          <p:cNvPr id="33869" name="Group 77">
            <a:extLst>
              <a:ext uri="{FF2B5EF4-FFF2-40B4-BE49-F238E27FC236}">
                <a16:creationId xmlns:a16="http://schemas.microsoft.com/office/drawing/2014/main" xmlns="" id="{856A26EE-48AC-475B-9B0E-C996180C70ED}"/>
              </a:ext>
            </a:extLst>
          </p:cNvPr>
          <p:cNvGrpSpPr>
            <a:grpSpLocks/>
          </p:cNvGrpSpPr>
          <p:nvPr/>
        </p:nvGrpSpPr>
        <p:grpSpPr bwMode="auto">
          <a:xfrm>
            <a:off x="5638801" y="1143001"/>
            <a:ext cx="4105275" cy="4181475"/>
            <a:chOff x="2592" y="720"/>
            <a:chExt cx="2586" cy="2634"/>
          </a:xfrm>
        </p:grpSpPr>
        <p:sp>
          <p:nvSpPr>
            <p:cNvPr id="33802" name="Text Box 10">
              <a:extLst>
                <a:ext uri="{FF2B5EF4-FFF2-40B4-BE49-F238E27FC236}">
                  <a16:creationId xmlns:a16="http://schemas.microsoft.com/office/drawing/2014/main" xmlns="" id="{B112F2B3-7CB9-4FF9-907F-E5005A19C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720"/>
              <a:ext cx="2586" cy="2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</a:t>
              </a: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</a:t>
              </a:r>
              <a:r>
                <a:rPr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半径为       的带电薄圆盘的电荷面密度为    ，并以角速度    绕通过盘心垂直于盘面的轴转动，</a:t>
              </a: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求</a:t>
              </a:r>
              <a:r>
                <a:rPr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圆盘</a:t>
              </a: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中心</a:t>
              </a:r>
              <a:r>
                <a:rPr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的磁感强度</a:t>
              </a:r>
              <a:r>
                <a:rPr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33803" name="Object 11">
              <a:extLst>
                <a:ext uri="{FF2B5EF4-FFF2-40B4-BE49-F238E27FC236}">
                  <a16:creationId xmlns:a16="http://schemas.microsoft.com/office/drawing/2014/main" xmlns="" id="{320BD974-8684-4CCE-AE29-1B16181E07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86" y="1872"/>
            <a:ext cx="32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7" name="Equation" r:id="rId3" imgW="215640" imgH="317160" progId="Equation.3">
                    <p:embed/>
                  </p:oleObj>
                </mc:Choice>
                <mc:Fallback>
                  <p:oleObj name="Equation" r:id="rId3" imgW="215640" imgH="31716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6" y="1872"/>
                          <a:ext cx="329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4" name="Object 12">
              <a:extLst>
                <a:ext uri="{FF2B5EF4-FFF2-40B4-BE49-F238E27FC236}">
                  <a16:creationId xmlns:a16="http://schemas.microsoft.com/office/drawing/2014/main" xmlns="" id="{B79526FF-534A-44EF-823C-975F2B746E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816"/>
            <a:ext cx="335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8" name="Equation" r:id="rId5" imgW="215640" imgH="228600" progId="Equation.3">
                    <p:embed/>
                  </p:oleObj>
                </mc:Choice>
                <mc:Fallback>
                  <p:oleObj name="Equation" r:id="rId5" imgW="21564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816"/>
                          <a:ext cx="335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5" name="Object 13">
              <a:extLst>
                <a:ext uri="{FF2B5EF4-FFF2-40B4-BE49-F238E27FC236}">
                  <a16:creationId xmlns:a16="http://schemas.microsoft.com/office/drawing/2014/main" xmlns="" id="{E526ADBB-592F-480B-B6B9-845A203C66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3" y="1581"/>
            <a:ext cx="30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9" name="Equation" r:id="rId7" imgW="215640" imgH="190440" progId="Equation.3">
                    <p:embed/>
                  </p:oleObj>
                </mc:Choice>
                <mc:Fallback>
                  <p:oleObj name="Equation" r:id="rId7" imgW="215640" imgH="1904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3" y="1581"/>
                          <a:ext cx="30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33" name="Rectangle 41">
            <a:extLst>
              <a:ext uri="{FF2B5EF4-FFF2-40B4-BE49-F238E27FC236}">
                <a16:creationId xmlns:a16="http://schemas.microsoft.com/office/drawing/2014/main" xmlns="" id="{1C02584F-E53A-489A-80EB-C2E3C46B7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00" y="1773238"/>
            <a:ext cx="2895600" cy="3352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867" name="Group 75">
            <a:extLst>
              <a:ext uri="{FF2B5EF4-FFF2-40B4-BE49-F238E27FC236}">
                <a16:creationId xmlns:a16="http://schemas.microsoft.com/office/drawing/2014/main" xmlns="" id="{42DE55BB-5085-4762-AD93-A1B51FDF830E}"/>
              </a:ext>
            </a:extLst>
          </p:cNvPr>
          <p:cNvGrpSpPr>
            <a:grpSpLocks/>
          </p:cNvGrpSpPr>
          <p:nvPr/>
        </p:nvGrpSpPr>
        <p:grpSpPr bwMode="auto">
          <a:xfrm>
            <a:off x="2641600" y="2306639"/>
            <a:ext cx="2133600" cy="2701925"/>
            <a:chOff x="704" y="1453"/>
            <a:chExt cx="1344" cy="1702"/>
          </a:xfrm>
        </p:grpSpPr>
        <p:sp>
          <p:nvSpPr>
            <p:cNvPr id="33835" name="Oval 43">
              <a:extLst>
                <a:ext uri="{FF2B5EF4-FFF2-40B4-BE49-F238E27FC236}">
                  <a16:creationId xmlns:a16="http://schemas.microsoft.com/office/drawing/2014/main" xmlns="" id="{47F7C10C-C8BA-4260-9786-829CCECB8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453"/>
              <a:ext cx="1344" cy="1328"/>
            </a:xfrm>
            <a:prstGeom prst="ellipse">
              <a:avLst/>
            </a:prstGeom>
            <a:solidFill>
              <a:srgbClr val="CCFFFF">
                <a:alpha val="50000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3836" name="Object 44">
              <a:extLst>
                <a:ext uri="{FF2B5EF4-FFF2-40B4-BE49-F238E27FC236}">
                  <a16:creationId xmlns:a16="http://schemas.microsoft.com/office/drawing/2014/main" xmlns="" id="{5B253E18-C523-4CA4-A3C3-2EE402F38D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6" y="2701"/>
            <a:ext cx="31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0" name="公式" r:id="rId9" imgW="152280" imgH="215640" progId="Equation.3">
                    <p:embed/>
                  </p:oleObj>
                </mc:Choice>
                <mc:Fallback>
                  <p:oleObj name="公式" r:id="rId9" imgW="152280" imgH="21564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6" y="2701"/>
                          <a:ext cx="312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37" name="Line 45">
              <a:extLst>
                <a:ext uri="{FF2B5EF4-FFF2-40B4-BE49-F238E27FC236}">
                  <a16:creationId xmlns:a16="http://schemas.microsoft.com/office/drawing/2014/main" xmlns="" id="{60F27BC1-F42B-4E96-BC91-C9B75F9A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1837"/>
              <a:ext cx="624" cy="307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38" name="Freeform 46">
              <a:extLst>
                <a:ext uri="{FF2B5EF4-FFF2-40B4-BE49-F238E27FC236}">
                  <a16:creationId xmlns:a16="http://schemas.microsoft.com/office/drawing/2014/main" xmlns="" id="{E7DAA7C9-A25D-4DFE-857E-E01436777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2797"/>
              <a:ext cx="480" cy="144"/>
            </a:xfrm>
            <a:custGeom>
              <a:avLst/>
              <a:gdLst>
                <a:gd name="T0" fmla="*/ 0 w 336"/>
                <a:gd name="T1" fmla="*/ 0 h 112"/>
                <a:gd name="T2" fmla="*/ 144 w 336"/>
                <a:gd name="T3" fmla="*/ 96 h 112"/>
                <a:gd name="T4" fmla="*/ 336 w 336"/>
                <a:gd name="T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112">
                  <a:moveTo>
                    <a:pt x="0" y="0"/>
                  </a:moveTo>
                  <a:cubicBezTo>
                    <a:pt x="44" y="40"/>
                    <a:pt x="88" y="80"/>
                    <a:pt x="144" y="96"/>
                  </a:cubicBezTo>
                  <a:cubicBezTo>
                    <a:pt x="200" y="112"/>
                    <a:pt x="304" y="96"/>
                    <a:pt x="336" y="96"/>
                  </a:cubicBezTo>
                </a:path>
              </a:pathLst>
            </a:custGeom>
            <a:noFill/>
            <a:ln w="57150" cap="flat" cmpd="sng">
              <a:solidFill>
                <a:srgbClr val="FF3399"/>
              </a:solidFill>
              <a:prstDash val="solid"/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CC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3839" name="Object 47">
              <a:extLst>
                <a:ext uri="{FF2B5EF4-FFF2-40B4-BE49-F238E27FC236}">
                  <a16:creationId xmlns:a16="http://schemas.microsoft.com/office/drawing/2014/main" xmlns="" id="{E54CFD61-6FC5-42F5-9F04-3010E25122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2" y="1752"/>
            <a:ext cx="243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1" name="Equation" r:id="rId11" imgW="215640" imgH="228600" progId="Equation.3">
                    <p:embed/>
                  </p:oleObj>
                </mc:Choice>
                <mc:Fallback>
                  <p:oleObj name="Equation" r:id="rId11" imgW="215640" imgH="2286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2" y="1752"/>
                          <a:ext cx="243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840" name="Object 48">
            <a:extLst>
              <a:ext uri="{FF2B5EF4-FFF2-40B4-BE49-F238E27FC236}">
                <a16:creationId xmlns:a16="http://schemas.microsoft.com/office/drawing/2014/main" xmlns="" id="{EDC8C58A-2719-4170-98B4-731435C1F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8525" y="3249613"/>
          <a:ext cx="28098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2" name="Equation" r:id="rId13" imgW="164880" imgH="190440" progId="Equation.3">
                  <p:embed/>
                </p:oleObj>
              </mc:Choice>
              <mc:Fallback>
                <p:oleObj name="Equation" r:id="rId13" imgW="164880" imgH="19044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525" y="3249613"/>
                        <a:ext cx="28098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47" name="Object 55">
            <a:extLst>
              <a:ext uri="{FF2B5EF4-FFF2-40B4-BE49-F238E27FC236}">
                <a16:creationId xmlns:a16="http://schemas.microsoft.com/office/drawing/2014/main" xmlns="" id="{D91A33D2-9258-4231-9079-9831A673DF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1200" y="2813051"/>
          <a:ext cx="3810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3" name="公式" r:id="rId15" imgW="215640" imgH="190440" progId="Equation.3">
                  <p:embed/>
                </p:oleObj>
              </mc:Choice>
              <mc:Fallback>
                <p:oleObj name="公式" r:id="rId15" imgW="215640" imgH="19044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2813051"/>
                        <a:ext cx="38100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>
            <a:extLst>
              <a:ext uri="{FF2B5EF4-FFF2-40B4-BE49-F238E27FC236}">
                <a16:creationId xmlns:a16="http://schemas.microsoft.com/office/drawing/2014/main" xmlns="" id="{129FBBC5-D950-46F1-9FDF-B5406FB9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0E6E-154B-4E42-AF91-B8B02F62D907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xmlns="" id="{45306161-999F-4669-BCC6-136C4A549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1052514"/>
            <a:ext cx="4851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解法一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    圆电流的磁场</a:t>
            </a:r>
          </a:p>
        </p:txBody>
      </p:sp>
      <p:graphicFrame>
        <p:nvGraphicFramePr>
          <p:cNvPr id="37893" name="Object 5">
            <a:extLst>
              <a:ext uri="{FF2B5EF4-FFF2-40B4-BE49-F238E27FC236}">
                <a16:creationId xmlns:a16="http://schemas.microsoft.com/office/drawing/2014/main" xmlns="" id="{90973D63-19C5-40F6-BD1C-7A64540C19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2438" y="1620839"/>
          <a:ext cx="44434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5" name="公式" r:id="rId3" imgW="1612800" imgH="393480" progId="Equation.3">
                  <p:embed/>
                </p:oleObj>
              </mc:Choice>
              <mc:Fallback>
                <p:oleObj name="公式" r:id="rId3" imgW="16128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2438" y="1620839"/>
                        <a:ext cx="444341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>
            <a:extLst>
              <a:ext uri="{FF2B5EF4-FFF2-40B4-BE49-F238E27FC236}">
                <a16:creationId xmlns:a16="http://schemas.microsoft.com/office/drawing/2014/main" xmlns="" id="{655D8F3D-BB54-49A3-BBF0-42C71D989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6239" y="2763839"/>
          <a:ext cx="3525837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6" name="公式" r:id="rId5" imgW="1371600" imgH="393480" progId="Equation.3">
                  <p:embed/>
                </p:oleObj>
              </mc:Choice>
              <mc:Fallback>
                <p:oleObj name="公式" r:id="rId5" imgW="13716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9" y="2763839"/>
                        <a:ext cx="3525837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26" name="Group 38">
            <a:extLst>
              <a:ext uri="{FF2B5EF4-FFF2-40B4-BE49-F238E27FC236}">
                <a16:creationId xmlns:a16="http://schemas.microsoft.com/office/drawing/2014/main" xmlns="" id="{C40D6952-4943-4AED-ACD4-5C383D284EB6}"/>
              </a:ext>
            </a:extLst>
          </p:cNvPr>
          <p:cNvGrpSpPr>
            <a:grpSpLocks/>
          </p:cNvGrpSpPr>
          <p:nvPr/>
        </p:nvGrpSpPr>
        <p:grpSpPr bwMode="auto">
          <a:xfrm>
            <a:off x="2514601" y="5257800"/>
            <a:ext cx="3000375" cy="649288"/>
            <a:chOff x="899" y="3339"/>
            <a:chExt cx="1890" cy="409"/>
          </a:xfrm>
        </p:grpSpPr>
        <p:graphicFrame>
          <p:nvGraphicFramePr>
            <p:cNvPr id="37896" name="Object 8">
              <a:extLst>
                <a:ext uri="{FF2B5EF4-FFF2-40B4-BE49-F238E27FC236}">
                  <a16:creationId xmlns:a16="http://schemas.microsoft.com/office/drawing/2014/main" xmlns="" id="{D7E47801-5044-4D76-9315-E03D783A99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8" y="3385"/>
            <a:ext cx="25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67" name="公式" r:id="rId7" imgW="152280" imgH="190440" progId="Equation.3">
                    <p:embed/>
                  </p:oleObj>
                </mc:Choice>
                <mc:Fallback>
                  <p:oleObj name="公式" r:id="rId7" imgW="152280" imgH="19044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8" y="3385"/>
                          <a:ext cx="25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9">
              <a:extLst>
                <a:ext uri="{FF2B5EF4-FFF2-40B4-BE49-F238E27FC236}">
                  <a16:creationId xmlns:a16="http://schemas.microsoft.com/office/drawing/2014/main" xmlns="" id="{9B43EB8B-F002-4EAF-A361-354896352C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9" y="3404"/>
            <a:ext cx="711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68" name="公式" r:id="rId9" imgW="419040" imgH="203040" progId="Equation.3">
                    <p:embed/>
                  </p:oleObj>
                </mc:Choice>
                <mc:Fallback>
                  <p:oleObj name="公式" r:id="rId9" imgW="419040" imgH="2030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" y="3404"/>
                          <a:ext cx="711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8" name="Text Box 10">
              <a:extLst>
                <a:ext uri="{FF2B5EF4-FFF2-40B4-BE49-F238E27FC236}">
                  <a16:creationId xmlns:a16="http://schemas.microsoft.com/office/drawing/2014/main" xmlns="" id="{0894D96A-5576-4E44-8069-B18CF8A5C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" y="3339"/>
              <a:ext cx="8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向外</a:t>
              </a:r>
            </a:p>
          </p:txBody>
        </p:sp>
      </p:grpSp>
      <p:graphicFrame>
        <p:nvGraphicFramePr>
          <p:cNvPr id="37918" name="Object 30">
            <a:extLst>
              <a:ext uri="{FF2B5EF4-FFF2-40B4-BE49-F238E27FC236}">
                <a16:creationId xmlns:a16="http://schemas.microsoft.com/office/drawing/2014/main" xmlns="" id="{CDD495E9-F933-41CF-91BB-E33809E53A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8638" y="3830638"/>
          <a:ext cx="4373562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9" name="公式" r:id="rId11" imgW="1587240" imgH="393480" progId="Equation.3">
                  <p:embed/>
                </p:oleObj>
              </mc:Choice>
              <mc:Fallback>
                <p:oleObj name="公式" r:id="rId11" imgW="1587240" imgH="393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3830638"/>
                        <a:ext cx="4373562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25" name="Group 37">
            <a:extLst>
              <a:ext uri="{FF2B5EF4-FFF2-40B4-BE49-F238E27FC236}">
                <a16:creationId xmlns:a16="http://schemas.microsoft.com/office/drawing/2014/main" xmlns="" id="{B32CF1F8-A6C8-4462-8A94-242DA0B5D0A2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5181600"/>
            <a:ext cx="2928938" cy="649288"/>
            <a:chOff x="3258" y="3339"/>
            <a:chExt cx="1845" cy="409"/>
          </a:xfrm>
        </p:grpSpPr>
        <p:graphicFrame>
          <p:nvGraphicFramePr>
            <p:cNvPr id="37920" name="Object 32">
              <a:extLst>
                <a:ext uri="{FF2B5EF4-FFF2-40B4-BE49-F238E27FC236}">
                  <a16:creationId xmlns:a16="http://schemas.microsoft.com/office/drawing/2014/main" xmlns="" id="{EFA92932-C8DE-4A1D-90AC-2C8112761D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58" y="3416"/>
            <a:ext cx="665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70" name="公式" r:id="rId13" imgW="406080" imgH="203040" progId="Equation.3">
                    <p:embed/>
                  </p:oleObj>
                </mc:Choice>
                <mc:Fallback>
                  <p:oleObj name="公式" r:id="rId13" imgW="406080" imgH="2030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3416"/>
                          <a:ext cx="665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21" name="Text Box 33">
              <a:extLst>
                <a:ext uri="{FF2B5EF4-FFF2-40B4-BE49-F238E27FC236}">
                  <a16:creationId xmlns:a16="http://schemas.microsoft.com/office/drawing/2014/main" xmlns="" id="{06A30E36-41EA-4C8F-93A4-739266337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9" y="3339"/>
              <a:ext cx="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向内</a:t>
              </a:r>
            </a:p>
          </p:txBody>
        </p:sp>
        <p:graphicFrame>
          <p:nvGraphicFramePr>
            <p:cNvPr id="37922" name="Object 34">
              <a:extLst>
                <a:ext uri="{FF2B5EF4-FFF2-40B4-BE49-F238E27FC236}">
                  <a16:creationId xmlns:a16="http://schemas.microsoft.com/office/drawing/2014/main" xmlns="" id="{814DB535-1D6B-409B-B490-CD6A64BE7D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0" y="3385"/>
            <a:ext cx="25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71" name="公式" r:id="rId15" imgW="152280" imgH="190440" progId="Equation.3">
                    <p:embed/>
                  </p:oleObj>
                </mc:Choice>
                <mc:Fallback>
                  <p:oleObj name="公式" r:id="rId15" imgW="152280" imgH="19044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0" y="3385"/>
                          <a:ext cx="25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961" name="Group 73">
            <a:extLst>
              <a:ext uri="{FF2B5EF4-FFF2-40B4-BE49-F238E27FC236}">
                <a16:creationId xmlns:a16="http://schemas.microsoft.com/office/drawing/2014/main" xmlns="" id="{FA502521-F904-409C-8ABF-C3442F89D523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1773238"/>
            <a:ext cx="2895600" cy="3352800"/>
            <a:chOff x="512" y="1117"/>
            <a:chExt cx="1824" cy="2112"/>
          </a:xfrm>
        </p:grpSpPr>
        <p:sp>
          <p:nvSpPr>
            <p:cNvPr id="37944" name="Rectangle 56">
              <a:extLst>
                <a:ext uri="{FF2B5EF4-FFF2-40B4-BE49-F238E27FC236}">
                  <a16:creationId xmlns:a16="http://schemas.microsoft.com/office/drawing/2014/main" xmlns="" id="{5D6D8198-6B93-4CFD-8D3C-4DA92A77C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117"/>
              <a:ext cx="1824" cy="21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60" name="Group 72">
              <a:extLst>
                <a:ext uri="{FF2B5EF4-FFF2-40B4-BE49-F238E27FC236}">
                  <a16:creationId xmlns:a16="http://schemas.microsoft.com/office/drawing/2014/main" xmlns="" id="{DE84858C-AA19-4253-8FB6-B761DCAA5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" y="1453"/>
              <a:ext cx="1344" cy="1702"/>
              <a:chOff x="704" y="1453"/>
              <a:chExt cx="1344" cy="1702"/>
            </a:xfrm>
          </p:grpSpPr>
          <p:sp>
            <p:nvSpPr>
              <p:cNvPr id="37946" name="Oval 58">
                <a:extLst>
                  <a:ext uri="{FF2B5EF4-FFF2-40B4-BE49-F238E27FC236}">
                    <a16:creationId xmlns:a16="http://schemas.microsoft.com/office/drawing/2014/main" xmlns="" id="{2CC5F73A-CE97-4EC2-BD9D-015CD1662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453"/>
                <a:ext cx="1344" cy="1328"/>
              </a:xfrm>
              <a:prstGeom prst="ellipse">
                <a:avLst/>
              </a:prstGeom>
              <a:solidFill>
                <a:srgbClr val="CCFFFF">
                  <a:alpha val="50000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7947" name="Object 59">
                <a:extLst>
                  <a:ext uri="{FF2B5EF4-FFF2-40B4-BE49-F238E27FC236}">
                    <a16:creationId xmlns:a16="http://schemas.microsoft.com/office/drawing/2014/main" xmlns="" id="{B3CA4A1E-6819-4265-83AF-DF68A62FE8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6" y="2701"/>
              <a:ext cx="31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2" name="公式" r:id="rId17" imgW="152280" imgH="215640" progId="Equation.3">
                      <p:embed/>
                    </p:oleObj>
                  </mc:Choice>
                  <mc:Fallback>
                    <p:oleObj name="公式" r:id="rId17" imgW="152280" imgH="215640" progId="Equation.3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6" y="2701"/>
                            <a:ext cx="31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00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48" name="Line 60">
                <a:extLst>
                  <a:ext uri="{FF2B5EF4-FFF2-40B4-BE49-F238E27FC236}">
                    <a16:creationId xmlns:a16="http://schemas.microsoft.com/office/drawing/2014/main" xmlns="" id="{35F5D9AC-6FC5-4593-92F4-D9BC1B948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1837"/>
                <a:ext cx="624" cy="307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9" name="Freeform 61">
                <a:extLst>
                  <a:ext uri="{FF2B5EF4-FFF2-40B4-BE49-F238E27FC236}">
                    <a16:creationId xmlns:a16="http://schemas.microsoft.com/office/drawing/2014/main" xmlns="" id="{33475A59-D3A0-4EA2-B21F-9ABF65882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" y="2797"/>
                <a:ext cx="480" cy="144"/>
              </a:xfrm>
              <a:custGeom>
                <a:avLst/>
                <a:gdLst>
                  <a:gd name="T0" fmla="*/ 0 w 336"/>
                  <a:gd name="T1" fmla="*/ 0 h 112"/>
                  <a:gd name="T2" fmla="*/ 144 w 336"/>
                  <a:gd name="T3" fmla="*/ 96 h 112"/>
                  <a:gd name="T4" fmla="*/ 336 w 336"/>
                  <a:gd name="T5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6" h="112">
                    <a:moveTo>
                      <a:pt x="0" y="0"/>
                    </a:moveTo>
                    <a:cubicBezTo>
                      <a:pt x="44" y="40"/>
                      <a:pt x="88" y="80"/>
                      <a:pt x="144" y="96"/>
                    </a:cubicBezTo>
                    <a:cubicBezTo>
                      <a:pt x="200" y="112"/>
                      <a:pt x="304" y="96"/>
                      <a:pt x="336" y="96"/>
                    </a:cubicBezTo>
                  </a:path>
                </a:pathLst>
              </a:custGeom>
              <a:noFill/>
              <a:ln w="57150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00CC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7950" name="Object 62">
                <a:extLst>
                  <a:ext uri="{FF2B5EF4-FFF2-40B4-BE49-F238E27FC236}">
                    <a16:creationId xmlns:a16="http://schemas.microsoft.com/office/drawing/2014/main" xmlns="" id="{CE4538DE-04F2-421F-B2D9-FD1A07D4B2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2" y="1752"/>
              <a:ext cx="243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3" name="Equation" r:id="rId19" imgW="215640" imgH="228600" progId="Equation.3">
                      <p:embed/>
                    </p:oleObj>
                  </mc:Choice>
                  <mc:Fallback>
                    <p:oleObj name="Equation" r:id="rId19" imgW="215640" imgH="22860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2" y="1752"/>
                            <a:ext cx="243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00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951" name="Object 63">
              <a:extLst>
                <a:ext uri="{FF2B5EF4-FFF2-40B4-BE49-F238E27FC236}">
                  <a16:creationId xmlns:a16="http://schemas.microsoft.com/office/drawing/2014/main" xmlns="" id="{B4EF4426-6A3B-424B-BB33-7DC4BC935B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6" y="2047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74" name="Equation" r:id="rId21" imgW="164880" imgH="190440" progId="Equation.3">
                    <p:embed/>
                  </p:oleObj>
                </mc:Choice>
                <mc:Fallback>
                  <p:oleObj name="Equation" r:id="rId21" imgW="164880" imgH="19044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" y="2047"/>
                          <a:ext cx="177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59" name="Group 71">
              <a:extLst>
                <a:ext uri="{FF2B5EF4-FFF2-40B4-BE49-F238E27FC236}">
                  <a16:creationId xmlns:a16="http://schemas.microsoft.com/office/drawing/2014/main" xmlns="" id="{D741A649-8926-40A5-9E18-DC99FCF047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8" y="1597"/>
              <a:ext cx="1216" cy="1243"/>
              <a:chOff x="848" y="1597"/>
              <a:chExt cx="1216" cy="1243"/>
            </a:xfrm>
          </p:grpSpPr>
          <p:sp>
            <p:nvSpPr>
              <p:cNvPr id="37953" name="AutoShape 65">
                <a:extLst>
                  <a:ext uri="{FF2B5EF4-FFF2-40B4-BE49-F238E27FC236}">
                    <a16:creationId xmlns:a16="http://schemas.microsoft.com/office/drawing/2014/main" xmlns="" id="{0F6C48C6-031C-45E5-AB39-E25B0CFF4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" y="1597"/>
                <a:ext cx="1027" cy="1053"/>
              </a:xfrm>
              <a:custGeom>
                <a:avLst/>
                <a:gdLst>
                  <a:gd name="G0" fmla="+- 1309 0 0"/>
                  <a:gd name="G1" fmla="+- 21600 0 1309"/>
                  <a:gd name="G2" fmla="+- 21600 0 1309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309" y="10800"/>
                    </a:moveTo>
                    <a:cubicBezTo>
                      <a:pt x="1309" y="16042"/>
                      <a:pt x="5558" y="20291"/>
                      <a:pt x="10800" y="20291"/>
                    </a:cubicBezTo>
                    <a:cubicBezTo>
                      <a:pt x="16042" y="20291"/>
                      <a:pt x="20291" y="16042"/>
                      <a:pt x="20291" y="10800"/>
                    </a:cubicBezTo>
                    <a:cubicBezTo>
                      <a:pt x="20291" y="5558"/>
                      <a:pt x="16042" y="1309"/>
                      <a:pt x="10800" y="1309"/>
                    </a:cubicBezTo>
                    <a:cubicBezTo>
                      <a:pt x="5558" y="1309"/>
                      <a:pt x="1309" y="5558"/>
                      <a:pt x="1309" y="10800"/>
                    </a:cubicBezTo>
                    <a:close/>
                  </a:path>
                </a:pathLst>
              </a:custGeom>
              <a:solidFill>
                <a:srgbClr val="FF33CC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54" name="Line 66">
                <a:extLst>
                  <a:ext uri="{FF2B5EF4-FFF2-40B4-BE49-F238E27FC236}">
                    <a16:creationId xmlns:a16="http://schemas.microsoft.com/office/drawing/2014/main" xmlns="" id="{F68DC74B-D812-4A5A-85EE-7B0A3F33C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6" y="2125"/>
                <a:ext cx="219" cy="381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55" name="Line 67">
                <a:extLst>
                  <a:ext uri="{FF2B5EF4-FFF2-40B4-BE49-F238E27FC236}">
                    <a16:creationId xmlns:a16="http://schemas.microsoft.com/office/drawing/2014/main" xmlns="" id="{AEF12EB2-07F1-4AC7-9C33-67A43B95D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" y="2555"/>
                <a:ext cx="140" cy="239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7956" name="Object 68">
                <a:extLst>
                  <a:ext uri="{FF2B5EF4-FFF2-40B4-BE49-F238E27FC236}">
                    <a16:creationId xmlns:a16="http://schemas.microsoft.com/office/drawing/2014/main" xmlns="" id="{04EBF998-3824-4953-B3F8-8BD7986A1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1" y="2170"/>
              <a:ext cx="204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5" name="公式" r:id="rId23" imgW="114120" imgH="126720" progId="Equation.3">
                      <p:embed/>
                    </p:oleObj>
                  </mc:Choice>
                  <mc:Fallback>
                    <p:oleObj name="公式" r:id="rId23" imgW="114120" imgH="126720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1" y="2170"/>
                            <a:ext cx="204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57" name="Object 69">
                <a:extLst>
                  <a:ext uri="{FF2B5EF4-FFF2-40B4-BE49-F238E27FC236}">
                    <a16:creationId xmlns:a16="http://schemas.microsoft.com/office/drawing/2014/main" xmlns="" id="{A52087D7-2AA7-48F2-BF76-D2218E4A9D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51" y="2550"/>
              <a:ext cx="313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76" name="Equation" r:id="rId25" imgW="279360" imgH="253800" progId="Equation.3">
                      <p:embed/>
                    </p:oleObj>
                  </mc:Choice>
                  <mc:Fallback>
                    <p:oleObj name="Equation" r:id="rId25" imgW="279360" imgH="253800" progId="Equation.3">
                      <p:embed/>
                      <p:pic>
                        <p:nvPicPr>
                          <p:cNvPr id="0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51" y="2550"/>
                            <a:ext cx="313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958" name="Object 70">
              <a:extLst>
                <a:ext uri="{FF2B5EF4-FFF2-40B4-BE49-F238E27FC236}">
                  <a16:creationId xmlns:a16="http://schemas.microsoft.com/office/drawing/2014/main" xmlns="" id="{00D5B144-693E-4D64-9721-AB50B290AE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8" y="1772"/>
            <a:ext cx="240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77" name="公式" r:id="rId27" imgW="215640" imgH="190440" progId="Equation.3">
                    <p:embed/>
                  </p:oleObj>
                </mc:Choice>
                <mc:Fallback>
                  <p:oleObj name="公式" r:id="rId27" imgW="215640" imgH="190440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8" y="1772"/>
                          <a:ext cx="240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xmlns="" id="{456329D2-4DE0-4385-A2E6-103C795C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1D7-742D-4E37-B55F-43AE2D993BD1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xmlns="" id="{AB1309A5-4A8C-4444-8240-CBE13BF5F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049339"/>
            <a:ext cx="5257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解法二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     运动电荷的磁场</a:t>
            </a:r>
          </a:p>
        </p:txBody>
      </p:sp>
      <p:graphicFrame>
        <p:nvGraphicFramePr>
          <p:cNvPr id="34819" name="Object 3">
            <a:extLst>
              <a:ext uri="{FF2B5EF4-FFF2-40B4-BE49-F238E27FC236}">
                <a16:creationId xmlns:a16="http://schemas.microsoft.com/office/drawing/2014/main" xmlns="" id="{41E477D9-3A58-47CD-9C1D-4166FB68AD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1676401"/>
          <a:ext cx="2592388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3" name="公式" r:id="rId3" imgW="901440" imgH="393480" progId="Equation.3">
                  <p:embed/>
                </p:oleObj>
              </mc:Choice>
              <mc:Fallback>
                <p:oleObj name="公式" r:id="rId3" imgW="90144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76401"/>
                        <a:ext cx="2592388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xmlns="" id="{E03030AD-A5EE-4D5A-AD18-BCBC631D94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971800"/>
          <a:ext cx="25209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4" name="公式" r:id="rId5" imgW="863280" imgH="203040" progId="Equation.3">
                  <p:embed/>
                </p:oleObj>
              </mc:Choice>
              <mc:Fallback>
                <p:oleObj name="公式" r:id="rId5" imgW="8632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971800"/>
                        <a:ext cx="25209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>
            <a:extLst>
              <a:ext uri="{FF2B5EF4-FFF2-40B4-BE49-F238E27FC236}">
                <a16:creationId xmlns:a16="http://schemas.microsoft.com/office/drawing/2014/main" xmlns="" id="{5C41DDF8-B920-4EF4-BCF1-7D5825B152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75" y="5368926"/>
          <a:ext cx="12779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5" name="公式" r:id="rId7" imgW="444240" imgH="139680" progId="Equation.3">
                  <p:embed/>
                </p:oleObj>
              </mc:Choice>
              <mc:Fallback>
                <p:oleObj name="公式" r:id="rId7" imgW="444240" imgH="139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75" y="5368926"/>
                        <a:ext cx="127793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xmlns="" id="{2CD414E6-8F04-45BD-B408-5B4C2840F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3810000"/>
          <a:ext cx="28082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6" name="公式" r:id="rId9" imgW="901440" imgH="393480" progId="Equation.3">
                  <p:embed/>
                </p:oleObj>
              </mc:Choice>
              <mc:Fallback>
                <p:oleObj name="公式" r:id="rId9" imgW="9014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810000"/>
                        <a:ext cx="2808288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>
            <a:extLst>
              <a:ext uri="{FF2B5EF4-FFF2-40B4-BE49-F238E27FC236}">
                <a16:creationId xmlns:a16="http://schemas.microsoft.com/office/drawing/2014/main" xmlns="" id="{183B1347-D385-4189-9E22-76C831F0DC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6625" y="4973639"/>
          <a:ext cx="48783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7" name="公式" r:id="rId11" imgW="1587240" imgH="393480" progId="Equation.3">
                  <p:embed/>
                </p:oleObj>
              </mc:Choice>
              <mc:Fallback>
                <p:oleObj name="公式" r:id="rId11" imgW="158724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25" y="4973639"/>
                        <a:ext cx="4878388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56" name="Group 40">
            <a:extLst>
              <a:ext uri="{FF2B5EF4-FFF2-40B4-BE49-F238E27FC236}">
                <a16:creationId xmlns:a16="http://schemas.microsoft.com/office/drawing/2014/main" xmlns="" id="{41F4958B-043E-4062-9EB1-38CBAD511663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1773238"/>
            <a:ext cx="2895600" cy="3352800"/>
            <a:chOff x="512" y="1117"/>
            <a:chExt cx="1824" cy="2112"/>
          </a:xfrm>
        </p:grpSpPr>
        <p:sp>
          <p:nvSpPr>
            <p:cNvPr id="34857" name="Rectangle 41">
              <a:extLst>
                <a:ext uri="{FF2B5EF4-FFF2-40B4-BE49-F238E27FC236}">
                  <a16:creationId xmlns:a16="http://schemas.microsoft.com/office/drawing/2014/main" xmlns="" id="{B2D17074-321C-4112-AB29-C7D7AB50E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117"/>
              <a:ext cx="1824" cy="21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4858" name="Group 42">
              <a:extLst>
                <a:ext uri="{FF2B5EF4-FFF2-40B4-BE49-F238E27FC236}">
                  <a16:creationId xmlns:a16="http://schemas.microsoft.com/office/drawing/2014/main" xmlns="" id="{D91DD79B-B5B3-434D-B81C-9ED03D6BA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" y="1453"/>
              <a:ext cx="1344" cy="1702"/>
              <a:chOff x="704" y="1453"/>
              <a:chExt cx="1344" cy="1702"/>
            </a:xfrm>
          </p:grpSpPr>
          <p:sp>
            <p:nvSpPr>
              <p:cNvPr id="34859" name="Oval 43">
                <a:extLst>
                  <a:ext uri="{FF2B5EF4-FFF2-40B4-BE49-F238E27FC236}">
                    <a16:creationId xmlns:a16="http://schemas.microsoft.com/office/drawing/2014/main" xmlns="" id="{965539AB-395F-475E-9689-EB4C650A7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453"/>
                <a:ext cx="1344" cy="1328"/>
              </a:xfrm>
              <a:prstGeom prst="ellipse">
                <a:avLst/>
              </a:prstGeom>
              <a:solidFill>
                <a:srgbClr val="CCFFFF">
                  <a:alpha val="50000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4860" name="Object 44">
                <a:extLst>
                  <a:ext uri="{FF2B5EF4-FFF2-40B4-BE49-F238E27FC236}">
                    <a16:creationId xmlns:a16="http://schemas.microsoft.com/office/drawing/2014/main" xmlns="" id="{38B7D566-F85C-471A-9A8F-9C9B840FB5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6" y="2701"/>
              <a:ext cx="31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78" name="公式" r:id="rId13" imgW="152280" imgH="215640" progId="Equation.3">
                      <p:embed/>
                    </p:oleObj>
                  </mc:Choice>
                  <mc:Fallback>
                    <p:oleObj name="公式" r:id="rId13" imgW="152280" imgH="215640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6" y="2701"/>
                            <a:ext cx="31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00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61" name="Line 45">
                <a:extLst>
                  <a:ext uri="{FF2B5EF4-FFF2-40B4-BE49-F238E27FC236}">
                    <a16:creationId xmlns:a16="http://schemas.microsoft.com/office/drawing/2014/main" xmlns="" id="{E5175BBD-1908-40D2-8D22-F04944C6D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1837"/>
                <a:ext cx="624" cy="307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2" name="Freeform 46">
                <a:extLst>
                  <a:ext uri="{FF2B5EF4-FFF2-40B4-BE49-F238E27FC236}">
                    <a16:creationId xmlns:a16="http://schemas.microsoft.com/office/drawing/2014/main" xmlns="" id="{213EBB15-21D1-47BC-A0FA-93B28FF8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" y="2797"/>
                <a:ext cx="480" cy="144"/>
              </a:xfrm>
              <a:custGeom>
                <a:avLst/>
                <a:gdLst>
                  <a:gd name="T0" fmla="*/ 0 w 336"/>
                  <a:gd name="T1" fmla="*/ 0 h 112"/>
                  <a:gd name="T2" fmla="*/ 144 w 336"/>
                  <a:gd name="T3" fmla="*/ 96 h 112"/>
                  <a:gd name="T4" fmla="*/ 336 w 336"/>
                  <a:gd name="T5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6" h="112">
                    <a:moveTo>
                      <a:pt x="0" y="0"/>
                    </a:moveTo>
                    <a:cubicBezTo>
                      <a:pt x="44" y="40"/>
                      <a:pt x="88" y="80"/>
                      <a:pt x="144" y="96"/>
                    </a:cubicBezTo>
                    <a:cubicBezTo>
                      <a:pt x="200" y="112"/>
                      <a:pt x="304" y="96"/>
                      <a:pt x="336" y="96"/>
                    </a:cubicBezTo>
                  </a:path>
                </a:pathLst>
              </a:custGeom>
              <a:noFill/>
              <a:ln w="57150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00CC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4863" name="Object 47">
                <a:extLst>
                  <a:ext uri="{FF2B5EF4-FFF2-40B4-BE49-F238E27FC236}">
                    <a16:creationId xmlns:a16="http://schemas.microsoft.com/office/drawing/2014/main" xmlns="" id="{EC8BFCAC-EED7-47FC-8C84-94F7C55E6C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2" y="1752"/>
              <a:ext cx="243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79" name="Equation" r:id="rId15" imgW="215640" imgH="228600" progId="Equation.3">
                      <p:embed/>
                    </p:oleObj>
                  </mc:Choice>
                  <mc:Fallback>
                    <p:oleObj name="Equation" r:id="rId15" imgW="215640" imgH="228600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2" y="1752"/>
                            <a:ext cx="243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000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864" name="Object 48">
              <a:extLst>
                <a:ext uri="{FF2B5EF4-FFF2-40B4-BE49-F238E27FC236}">
                  <a16:creationId xmlns:a16="http://schemas.microsoft.com/office/drawing/2014/main" xmlns="" id="{3F1F2FBE-3D88-4B4E-BF5C-0EAF0538D1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6" y="2047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0" name="Equation" r:id="rId17" imgW="164880" imgH="190440" progId="Equation.3">
                    <p:embed/>
                  </p:oleObj>
                </mc:Choice>
                <mc:Fallback>
                  <p:oleObj name="Equation" r:id="rId17" imgW="164880" imgH="19044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" y="2047"/>
                          <a:ext cx="177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865" name="Group 49">
              <a:extLst>
                <a:ext uri="{FF2B5EF4-FFF2-40B4-BE49-F238E27FC236}">
                  <a16:creationId xmlns:a16="http://schemas.microsoft.com/office/drawing/2014/main" xmlns="" id="{E4CAF8F0-6170-4C87-B95F-8899F1A11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8" y="1597"/>
              <a:ext cx="1216" cy="1243"/>
              <a:chOff x="848" y="1597"/>
              <a:chExt cx="1216" cy="1243"/>
            </a:xfrm>
          </p:grpSpPr>
          <p:sp>
            <p:nvSpPr>
              <p:cNvPr id="34866" name="AutoShape 50">
                <a:extLst>
                  <a:ext uri="{FF2B5EF4-FFF2-40B4-BE49-F238E27FC236}">
                    <a16:creationId xmlns:a16="http://schemas.microsoft.com/office/drawing/2014/main" xmlns="" id="{9171413D-6F59-493F-8B1D-42BCC1CCB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" y="1597"/>
                <a:ext cx="1027" cy="1053"/>
              </a:xfrm>
              <a:custGeom>
                <a:avLst/>
                <a:gdLst>
                  <a:gd name="G0" fmla="+- 1309 0 0"/>
                  <a:gd name="G1" fmla="+- 21600 0 1309"/>
                  <a:gd name="G2" fmla="+- 21600 0 1309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309" y="10800"/>
                    </a:moveTo>
                    <a:cubicBezTo>
                      <a:pt x="1309" y="16042"/>
                      <a:pt x="5558" y="20291"/>
                      <a:pt x="10800" y="20291"/>
                    </a:cubicBezTo>
                    <a:cubicBezTo>
                      <a:pt x="16042" y="20291"/>
                      <a:pt x="20291" y="16042"/>
                      <a:pt x="20291" y="10800"/>
                    </a:cubicBezTo>
                    <a:cubicBezTo>
                      <a:pt x="20291" y="5558"/>
                      <a:pt x="16042" y="1309"/>
                      <a:pt x="10800" y="1309"/>
                    </a:cubicBezTo>
                    <a:cubicBezTo>
                      <a:pt x="5558" y="1309"/>
                      <a:pt x="1309" y="5558"/>
                      <a:pt x="1309" y="10800"/>
                    </a:cubicBezTo>
                    <a:close/>
                  </a:path>
                </a:pathLst>
              </a:custGeom>
              <a:solidFill>
                <a:srgbClr val="FF33CC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7" name="Line 51">
                <a:extLst>
                  <a:ext uri="{FF2B5EF4-FFF2-40B4-BE49-F238E27FC236}">
                    <a16:creationId xmlns:a16="http://schemas.microsoft.com/office/drawing/2014/main" xmlns="" id="{45E017C4-6E23-48A3-BE32-C0DE95CD5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6" y="2125"/>
                <a:ext cx="219" cy="381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8" name="Line 52">
                <a:extLst>
                  <a:ext uri="{FF2B5EF4-FFF2-40B4-BE49-F238E27FC236}">
                    <a16:creationId xmlns:a16="http://schemas.microsoft.com/office/drawing/2014/main" xmlns="" id="{22CA479B-1BE9-42FA-A96E-B14C8E17B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" y="2555"/>
                <a:ext cx="140" cy="239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4869" name="Object 53">
                <a:extLst>
                  <a:ext uri="{FF2B5EF4-FFF2-40B4-BE49-F238E27FC236}">
                    <a16:creationId xmlns:a16="http://schemas.microsoft.com/office/drawing/2014/main" xmlns="" id="{61DA0400-922F-4B3F-B6A4-DE54BFAA60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1" y="2170"/>
              <a:ext cx="204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81" name="公式" r:id="rId19" imgW="114120" imgH="126720" progId="Equation.3">
                      <p:embed/>
                    </p:oleObj>
                  </mc:Choice>
                  <mc:Fallback>
                    <p:oleObj name="公式" r:id="rId19" imgW="114120" imgH="126720" progId="Equation.3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1" y="2170"/>
                            <a:ext cx="204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70" name="Object 54">
                <a:extLst>
                  <a:ext uri="{FF2B5EF4-FFF2-40B4-BE49-F238E27FC236}">
                    <a16:creationId xmlns:a16="http://schemas.microsoft.com/office/drawing/2014/main" xmlns="" id="{26AC16B3-531B-4CC8-95B1-E069BB54B3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51" y="2550"/>
              <a:ext cx="313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82" name="Equation" r:id="rId21" imgW="279360" imgH="253800" progId="Equation.3">
                      <p:embed/>
                    </p:oleObj>
                  </mc:Choice>
                  <mc:Fallback>
                    <p:oleObj name="Equation" r:id="rId21" imgW="279360" imgH="253800" progId="Equation.3">
                      <p:embed/>
                      <p:pic>
                        <p:nvPicPr>
                          <p:cNvPr id="0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51" y="2550"/>
                            <a:ext cx="313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871" name="Object 55">
              <a:extLst>
                <a:ext uri="{FF2B5EF4-FFF2-40B4-BE49-F238E27FC236}">
                  <a16:creationId xmlns:a16="http://schemas.microsoft.com/office/drawing/2014/main" xmlns="" id="{5B556C40-471B-45AC-A11A-28EC7682E4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8" y="1772"/>
            <a:ext cx="240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3" name="公式" r:id="rId23" imgW="215640" imgH="190440" progId="Equation.3">
                    <p:embed/>
                  </p:oleObj>
                </mc:Choice>
                <mc:Fallback>
                  <p:oleObj name="公式" r:id="rId23" imgW="215640" imgH="19044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8" y="1772"/>
                          <a:ext cx="240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40FB2F1-F84F-42FB-958B-F569C806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FD5F53F0-6B7D-4AAB-AF24-A9CABFCC9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1012827"/>
            <a:ext cx="594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(电流元在空间产生的磁场)</a:t>
            </a:r>
            <a:endParaRPr lang="en-US" altLang="zh-CN" sz="3200" b="1" dirty="0">
              <a:solidFill>
                <a:srgbClr val="01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xmlns="" id="{B9C225CB-8B98-4A37-8F7A-EECEAC755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760205"/>
              </p:ext>
            </p:extLst>
          </p:nvPr>
        </p:nvGraphicFramePr>
        <p:xfrm>
          <a:off x="2286001" y="2286000"/>
          <a:ext cx="29257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2" name="公式" r:id="rId3" imgW="1104840" imgH="393480" progId="Equation.3">
                  <p:embed/>
                </p:oleObj>
              </mc:Choice>
              <mc:Fallback>
                <p:oleObj name="公式" r:id="rId3" imgW="1104840" imgH="393480" progId="Equation.3">
                  <p:embed/>
                  <p:pic>
                    <p:nvPicPr>
                      <p:cNvPr id="9220" name="Object 4">
                        <a:extLst>
                          <a:ext uri="{FF2B5EF4-FFF2-40B4-BE49-F238E27FC236}">
                            <a16:creationId xmlns:a16="http://schemas.microsoft.com/office/drawing/2014/main" xmlns="" id="{02A6FB42-8593-46C5-B446-95A9FC8D9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2286000"/>
                        <a:ext cx="2925763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xmlns="" id="{FB0B85F1-CCAE-4EB1-806E-1629FBCEC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894988"/>
              </p:ext>
            </p:extLst>
          </p:nvPr>
        </p:nvGraphicFramePr>
        <p:xfrm>
          <a:off x="2438401" y="3581400"/>
          <a:ext cx="256381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3" name="公式" r:id="rId5" imgW="1028520" imgH="419040" progId="Equation.3">
                  <p:embed/>
                </p:oleObj>
              </mc:Choice>
              <mc:Fallback>
                <p:oleObj name="公式" r:id="rId5" imgW="1028520" imgH="419040" progId="Equation.3">
                  <p:embed/>
                  <p:pic>
                    <p:nvPicPr>
                      <p:cNvPr id="9221" name="Object 5">
                        <a:extLst>
                          <a:ext uri="{FF2B5EF4-FFF2-40B4-BE49-F238E27FC236}">
                            <a16:creationId xmlns:a16="http://schemas.microsoft.com/office/drawing/2014/main" xmlns="" id="{EED01DAA-D043-4938-8468-1CDBA21CC4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3581400"/>
                        <a:ext cx="2563813" cy="11128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1">
            <a:extLst>
              <a:ext uri="{FF2B5EF4-FFF2-40B4-BE49-F238E27FC236}">
                <a16:creationId xmlns:a16="http://schemas.microsoft.com/office/drawing/2014/main" xmlns="" id="{71082AC4-A5A6-490B-A8BD-19202B3F0E89}"/>
              </a:ext>
            </a:extLst>
          </p:cNvPr>
          <p:cNvGrpSpPr>
            <a:grpSpLocks/>
          </p:cNvGrpSpPr>
          <p:nvPr/>
        </p:nvGrpSpPr>
        <p:grpSpPr bwMode="auto">
          <a:xfrm>
            <a:off x="2339976" y="4876801"/>
            <a:ext cx="3167063" cy="1173163"/>
            <a:chOff x="514" y="3072"/>
            <a:chExt cx="1995" cy="739"/>
          </a:xfrm>
        </p:grpSpPr>
        <p:sp>
          <p:nvSpPr>
            <p:cNvPr id="7" name="Text Box 49">
              <a:extLst>
                <a:ext uri="{FF2B5EF4-FFF2-40B4-BE49-F238E27FC236}">
                  <a16:creationId xmlns:a16="http://schemas.microsoft.com/office/drawing/2014/main" xmlns="" id="{F96C5E3D-D34A-4676-B1A3-9CD2FE440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" y="3072"/>
              <a:ext cx="15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10000"/>
                  </a:solidFill>
                  <a:latin typeface="Times New Roman" panose="02020603050405020304" pitchFamily="18" charset="0"/>
                </a:rPr>
                <a:t>真空磁导率</a:t>
              </a:r>
              <a:r>
                <a:rPr lang="zh-CN" altLang="en-US" sz="2800" b="1">
                  <a:solidFill>
                    <a:srgbClr val="01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8" name="Object 50">
              <a:extLst>
                <a:ext uri="{FF2B5EF4-FFF2-40B4-BE49-F238E27FC236}">
                  <a16:creationId xmlns:a16="http://schemas.microsoft.com/office/drawing/2014/main" xmlns="" id="{BD4F1886-67AC-421D-8549-53927F5688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8" y="3408"/>
            <a:ext cx="196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64" name="公式" r:id="rId7" imgW="1333440" imgH="241200" progId="Equation.3">
                    <p:embed/>
                  </p:oleObj>
                </mc:Choice>
                <mc:Fallback>
                  <p:oleObj name="公式" r:id="rId7" imgW="1333440" imgH="241200" progId="Equation.3">
                    <p:embed/>
                    <p:pic>
                      <p:nvPicPr>
                        <p:cNvPr id="9266" name="Object 50">
                          <a:extLst>
                            <a:ext uri="{FF2B5EF4-FFF2-40B4-BE49-F238E27FC236}">
                              <a16:creationId xmlns:a16="http://schemas.microsoft.com/office/drawing/2014/main" xmlns="" id="{D5C35C23-3D45-4365-A249-D2730FC80A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" y="3408"/>
                          <a:ext cx="196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56">
            <a:extLst>
              <a:ext uri="{FF2B5EF4-FFF2-40B4-BE49-F238E27FC236}">
                <a16:creationId xmlns:a16="http://schemas.microsoft.com/office/drawing/2014/main" xmlns="" id="{06DB8912-9073-41D2-859B-F2EADA490AF2}"/>
              </a:ext>
            </a:extLst>
          </p:cNvPr>
          <p:cNvGrpSpPr>
            <a:grpSpLocks/>
          </p:cNvGrpSpPr>
          <p:nvPr/>
        </p:nvGrpSpPr>
        <p:grpSpPr bwMode="auto">
          <a:xfrm>
            <a:off x="5951538" y="2200276"/>
            <a:ext cx="4114800" cy="3749675"/>
            <a:chOff x="2789" y="1386"/>
            <a:chExt cx="2592" cy="2362"/>
          </a:xfrm>
        </p:grpSpPr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xmlns="" id="{451E2B3D-A24B-416A-A651-6C3C6CC83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" y="1386"/>
              <a:ext cx="2592" cy="2362"/>
              <a:chOff x="2789" y="1344"/>
              <a:chExt cx="2592" cy="2362"/>
            </a:xfrm>
          </p:grpSpPr>
          <p:grpSp>
            <p:nvGrpSpPr>
              <p:cNvPr id="31" name="Group 45">
                <a:extLst>
                  <a:ext uri="{FF2B5EF4-FFF2-40B4-BE49-F238E27FC236}">
                    <a16:creationId xmlns:a16="http://schemas.microsoft.com/office/drawing/2014/main" xmlns="" id="{BA97C612-C11A-452A-847B-3DE0C68D3C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9" y="1344"/>
                <a:ext cx="2592" cy="2362"/>
                <a:chOff x="2789" y="1344"/>
                <a:chExt cx="2592" cy="2362"/>
              </a:xfrm>
            </p:grpSpPr>
            <p:grpSp>
              <p:nvGrpSpPr>
                <p:cNvPr id="35" name="Group 44">
                  <a:extLst>
                    <a:ext uri="{FF2B5EF4-FFF2-40B4-BE49-F238E27FC236}">
                      <a16:creationId xmlns:a16="http://schemas.microsoft.com/office/drawing/2014/main" xmlns="" id="{CF82509F-F844-4D98-8F11-A6934DD7F7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9" y="1344"/>
                  <a:ext cx="2592" cy="2362"/>
                  <a:chOff x="2789" y="1344"/>
                  <a:chExt cx="2592" cy="2362"/>
                </a:xfrm>
              </p:grpSpPr>
              <p:grpSp>
                <p:nvGrpSpPr>
                  <p:cNvPr id="38" name="Group 43">
                    <a:extLst>
                      <a:ext uri="{FF2B5EF4-FFF2-40B4-BE49-F238E27FC236}">
                        <a16:creationId xmlns:a16="http://schemas.microsoft.com/office/drawing/2014/main" xmlns="" id="{45EA5E89-8CB9-4DE8-8EC8-3EB50B0321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9" y="1344"/>
                    <a:ext cx="2592" cy="2362"/>
                    <a:chOff x="2789" y="1344"/>
                    <a:chExt cx="2592" cy="2362"/>
                  </a:xfrm>
                </p:grpSpPr>
                <p:sp>
                  <p:nvSpPr>
                    <p:cNvPr id="41" name="Rectangle 11">
                      <a:extLst>
                        <a:ext uri="{FF2B5EF4-FFF2-40B4-BE49-F238E27FC236}">
                          <a16:creationId xmlns:a16="http://schemas.microsoft.com/office/drawing/2014/main" xmlns="" id="{2E8D83BA-8681-4D9F-BC3F-7E2B2046AD0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9" y="1344"/>
                      <a:ext cx="2592" cy="23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" name="Freeform 12">
                      <a:extLst>
                        <a:ext uri="{FF2B5EF4-FFF2-40B4-BE49-F238E27FC236}">
                          <a16:creationId xmlns:a16="http://schemas.microsoft.com/office/drawing/2014/main" xmlns="" id="{88D6F3BB-7B51-4E36-B9FB-50B6D2EB8E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7" y="1656"/>
                      <a:ext cx="1056" cy="1738"/>
                    </a:xfrm>
                    <a:custGeom>
                      <a:avLst/>
                      <a:gdLst>
                        <a:gd name="T0" fmla="*/ 1056 w 1056"/>
                        <a:gd name="T1" fmla="*/ 816 h 1872"/>
                        <a:gd name="T2" fmla="*/ 1056 w 1056"/>
                        <a:gd name="T3" fmla="*/ 0 h 1872"/>
                        <a:gd name="T4" fmla="*/ 0 w 1056"/>
                        <a:gd name="T5" fmla="*/ 960 h 1872"/>
                        <a:gd name="T6" fmla="*/ 0 w 1056"/>
                        <a:gd name="T7" fmla="*/ 1872 h 1872"/>
                        <a:gd name="T8" fmla="*/ 1056 w 1056"/>
                        <a:gd name="T9" fmla="*/ 816 h 18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1872">
                          <a:moveTo>
                            <a:pt x="1056" y="816"/>
                          </a:moveTo>
                          <a:lnTo>
                            <a:pt x="1056" y="0"/>
                          </a:lnTo>
                          <a:lnTo>
                            <a:pt x="0" y="960"/>
                          </a:lnTo>
                          <a:lnTo>
                            <a:pt x="0" y="1872"/>
                          </a:lnTo>
                          <a:lnTo>
                            <a:pt x="1056" y="816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99CCFF">
                            <a:alpha val="70000"/>
                          </a:srgbClr>
                        </a:gs>
                        <a:gs pos="100000">
                          <a:srgbClr val="99CCFF">
                            <a:gamma/>
                            <a:shade val="69412"/>
                            <a:invGamma/>
                          </a:srgbClr>
                        </a:gs>
                      </a:gsLst>
                      <a:lin ang="0" scaled="1"/>
                    </a:gradFill>
                    <a:ln w="28575" cap="flat" cmpd="sng">
                      <a:solidFill>
                        <a:srgbClr val="99CCFF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17961" dir="2700000" algn="ctr" rotWithShape="0">
                              <a:srgbClr val="99CCFF">
                                <a:gamma/>
                                <a:shade val="60000"/>
                                <a:invGamma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AutoShape 13">
                      <a:extLst>
                        <a:ext uri="{FF2B5EF4-FFF2-40B4-BE49-F238E27FC236}">
                          <a16:creationId xmlns:a16="http://schemas.microsoft.com/office/drawing/2014/main" xmlns="" id="{C139A635-5E45-4506-B088-C3E054ADB7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37" y="2414"/>
                      <a:ext cx="2496" cy="980"/>
                    </a:xfrm>
                    <a:prstGeom prst="parallelogram">
                      <a:avLst>
                        <a:gd name="adj" fmla="val 108882"/>
                      </a:avLst>
                    </a:prstGeom>
                    <a:gradFill rotWithShape="1">
                      <a:gsLst>
                        <a:gs pos="0">
                          <a:srgbClr val="99CCFF">
                            <a:gamma/>
                            <a:shade val="66275"/>
                            <a:invGamma/>
                          </a:srgbClr>
                        </a:gs>
                        <a:gs pos="100000">
                          <a:srgbClr val="99CCFF">
                            <a:alpha val="70000"/>
                          </a:srgbClr>
                        </a:gs>
                      </a:gsLst>
                      <a:lin ang="5400000" scaled="1"/>
                    </a:gradFill>
                    <a:ln w="28575">
                      <a:solidFill>
                        <a:srgbClr val="99CC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9" name="Freeform 14">
                    <a:extLst>
                      <a:ext uri="{FF2B5EF4-FFF2-40B4-BE49-F238E27FC236}">
                        <a16:creationId xmlns:a16="http://schemas.microsoft.com/office/drawing/2014/main" xmlns="" id="{21490726-2784-4BDA-94EF-07F3135BF3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17" y="2146"/>
                    <a:ext cx="1635" cy="1515"/>
                  </a:xfrm>
                  <a:custGeom>
                    <a:avLst/>
                    <a:gdLst>
                      <a:gd name="T0" fmla="*/ 5 w 1731"/>
                      <a:gd name="T1" fmla="*/ 1717 h 1717"/>
                      <a:gd name="T2" fmla="*/ 14 w 1731"/>
                      <a:gd name="T3" fmla="*/ 1662 h 1717"/>
                      <a:gd name="T4" fmla="*/ 88 w 1731"/>
                      <a:gd name="T5" fmla="*/ 1470 h 1717"/>
                      <a:gd name="T6" fmla="*/ 179 w 1731"/>
                      <a:gd name="T7" fmla="*/ 1342 h 1717"/>
                      <a:gd name="T8" fmla="*/ 586 w 1731"/>
                      <a:gd name="T9" fmla="*/ 1105 h 1717"/>
                      <a:gd name="T10" fmla="*/ 798 w 1731"/>
                      <a:gd name="T11" fmla="*/ 973 h 1717"/>
                      <a:gd name="T12" fmla="*/ 1010 w 1731"/>
                      <a:gd name="T13" fmla="*/ 796 h 1717"/>
                      <a:gd name="T14" fmla="*/ 1180 w 1731"/>
                      <a:gd name="T15" fmla="*/ 619 h 1717"/>
                      <a:gd name="T16" fmla="*/ 1731 w 1731"/>
                      <a:gd name="T17" fmla="*/ 0 h 17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731" h="1717">
                        <a:moveTo>
                          <a:pt x="5" y="1717"/>
                        </a:moveTo>
                        <a:cubicBezTo>
                          <a:pt x="8" y="1708"/>
                          <a:pt x="0" y="1703"/>
                          <a:pt x="14" y="1662"/>
                        </a:cubicBezTo>
                        <a:cubicBezTo>
                          <a:pt x="28" y="1621"/>
                          <a:pt x="61" y="1523"/>
                          <a:pt x="88" y="1470"/>
                        </a:cubicBezTo>
                        <a:cubicBezTo>
                          <a:pt x="115" y="1417"/>
                          <a:pt x="96" y="1403"/>
                          <a:pt x="179" y="1342"/>
                        </a:cubicBezTo>
                        <a:cubicBezTo>
                          <a:pt x="262" y="1281"/>
                          <a:pt x="483" y="1166"/>
                          <a:pt x="586" y="1105"/>
                        </a:cubicBezTo>
                        <a:cubicBezTo>
                          <a:pt x="689" y="1044"/>
                          <a:pt x="727" y="1024"/>
                          <a:pt x="798" y="973"/>
                        </a:cubicBezTo>
                        <a:cubicBezTo>
                          <a:pt x="868" y="921"/>
                          <a:pt x="946" y="855"/>
                          <a:pt x="1010" y="796"/>
                        </a:cubicBezTo>
                        <a:cubicBezTo>
                          <a:pt x="1074" y="737"/>
                          <a:pt x="1059" y="752"/>
                          <a:pt x="1180" y="619"/>
                        </a:cubicBezTo>
                        <a:cubicBezTo>
                          <a:pt x="1300" y="486"/>
                          <a:pt x="1639" y="103"/>
                          <a:pt x="1731" y="0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6600FF"/>
                    </a:solidFill>
                    <a:round/>
                    <a:headEnd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">
                    <a:extLst>
                      <a:ext uri="{FF2B5EF4-FFF2-40B4-BE49-F238E27FC236}">
                        <a16:creationId xmlns:a16="http://schemas.microsoft.com/office/drawing/2014/main" xmlns="" id="{D3B0BDB8-2B0E-49D3-A83B-A9AE120CF0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" y="2191"/>
                    <a:ext cx="1616" cy="1470"/>
                  </a:xfrm>
                  <a:custGeom>
                    <a:avLst/>
                    <a:gdLst>
                      <a:gd name="T0" fmla="*/ 24 w 1720"/>
                      <a:gd name="T1" fmla="*/ 1641 h 1656"/>
                      <a:gd name="T2" fmla="*/ 6 w 1720"/>
                      <a:gd name="T3" fmla="*/ 1623 h 1656"/>
                      <a:gd name="T4" fmla="*/ 63 w 1720"/>
                      <a:gd name="T5" fmla="*/ 1440 h 1656"/>
                      <a:gd name="T6" fmla="*/ 218 w 1720"/>
                      <a:gd name="T7" fmla="*/ 1303 h 1656"/>
                      <a:gd name="T8" fmla="*/ 575 w 1720"/>
                      <a:gd name="T9" fmla="*/ 1074 h 1656"/>
                      <a:gd name="T10" fmla="*/ 787 w 1720"/>
                      <a:gd name="T11" fmla="*/ 945 h 1656"/>
                      <a:gd name="T12" fmla="*/ 999 w 1720"/>
                      <a:gd name="T13" fmla="*/ 773 h 1656"/>
                      <a:gd name="T14" fmla="*/ 1169 w 1720"/>
                      <a:gd name="T15" fmla="*/ 601 h 1656"/>
                      <a:gd name="T16" fmla="*/ 1720 w 1720"/>
                      <a:gd name="T17" fmla="*/ 0 h 16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720" h="1656">
                        <a:moveTo>
                          <a:pt x="24" y="1641"/>
                        </a:moveTo>
                        <a:cubicBezTo>
                          <a:pt x="21" y="1638"/>
                          <a:pt x="0" y="1656"/>
                          <a:pt x="6" y="1623"/>
                        </a:cubicBezTo>
                        <a:cubicBezTo>
                          <a:pt x="12" y="1590"/>
                          <a:pt x="28" y="1493"/>
                          <a:pt x="63" y="1440"/>
                        </a:cubicBezTo>
                        <a:cubicBezTo>
                          <a:pt x="98" y="1387"/>
                          <a:pt x="133" y="1364"/>
                          <a:pt x="218" y="1303"/>
                        </a:cubicBezTo>
                        <a:cubicBezTo>
                          <a:pt x="303" y="1242"/>
                          <a:pt x="480" y="1134"/>
                          <a:pt x="575" y="1074"/>
                        </a:cubicBezTo>
                        <a:cubicBezTo>
                          <a:pt x="670" y="1014"/>
                          <a:pt x="716" y="995"/>
                          <a:pt x="787" y="945"/>
                        </a:cubicBezTo>
                        <a:cubicBezTo>
                          <a:pt x="857" y="895"/>
                          <a:pt x="935" y="830"/>
                          <a:pt x="999" y="773"/>
                        </a:cubicBezTo>
                        <a:cubicBezTo>
                          <a:pt x="1063" y="716"/>
                          <a:pt x="1048" y="730"/>
                          <a:pt x="1169" y="601"/>
                        </a:cubicBezTo>
                        <a:cubicBezTo>
                          <a:pt x="1289" y="472"/>
                          <a:pt x="1628" y="100"/>
                          <a:pt x="1720" y="0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6600FF"/>
                    </a:solidFill>
                    <a:round/>
                    <a:headEnd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xmlns="" id="{DB9D433E-592B-4659-8A16-DB4EF03E4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61" y="2191"/>
                  <a:ext cx="288" cy="31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7" name="Object 17">
                  <a:extLst>
                    <a:ext uri="{FF2B5EF4-FFF2-40B4-BE49-F238E27FC236}">
                      <a16:creationId xmlns:a16="http://schemas.microsoft.com/office/drawing/2014/main" xmlns="" id="{F5EDC7CE-1ADD-4DCC-A00D-8A7E819C324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97" y="2146"/>
                <a:ext cx="208" cy="2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9965" name="Equation" r:id="rId9" imgW="164880" imgH="228600" progId="Equation.3">
                        <p:embed/>
                      </p:oleObj>
                    </mc:Choice>
                    <mc:Fallback>
                      <p:oleObj name="Equation" r:id="rId9" imgW="164880" imgH="228600" progId="Equation.3">
                        <p:embed/>
                        <p:pic>
                          <p:nvPicPr>
                            <p:cNvPr id="9233" name="Object 17">
                              <a:extLst>
                                <a:ext uri="{FF2B5EF4-FFF2-40B4-BE49-F238E27FC236}">
                                  <a16:creationId xmlns:a16="http://schemas.microsoft.com/office/drawing/2014/main" xmlns="" id="{56520EB7-0FB2-4AC1-B41C-E6598C58CB64}"/>
                                </a:ext>
                              </a:extLst>
                            </p:cNvPr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97" y="2146"/>
                              <a:ext cx="208" cy="22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2" name="Group 41">
                <a:extLst>
                  <a:ext uri="{FF2B5EF4-FFF2-40B4-BE49-F238E27FC236}">
                    <a16:creationId xmlns:a16="http://schemas.microsoft.com/office/drawing/2014/main" xmlns="" id="{A90FD9E3-9B5B-4913-A821-E9ACD7ED85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8" y="2815"/>
                <a:ext cx="373" cy="352"/>
                <a:chOff x="3008" y="2815"/>
                <a:chExt cx="373" cy="352"/>
              </a:xfrm>
            </p:grpSpPr>
            <p:sp>
              <p:nvSpPr>
                <p:cNvPr id="33" name="Text Box 19">
                  <a:extLst>
                    <a:ext uri="{FF2B5EF4-FFF2-40B4-BE49-F238E27FC236}">
                      <a16:creationId xmlns:a16="http://schemas.microsoft.com/office/drawing/2014/main" xmlns="" id="{F8E1B099-BB87-41F4-BDE8-4A23821F32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8" y="2815"/>
                  <a:ext cx="25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10000"/>
                      </a:solidFill>
                      <a:latin typeface="Times New Roman" panose="02020603050405020304" pitchFamily="18" charset="0"/>
                    </a:rPr>
                    <a:t>P</a:t>
                  </a:r>
                </a:p>
              </p:txBody>
            </p:sp>
            <p:sp>
              <p:nvSpPr>
                <p:cNvPr id="34" name="Text Box 20">
                  <a:extLst>
                    <a:ext uri="{FF2B5EF4-FFF2-40B4-BE49-F238E27FC236}">
                      <a16:creationId xmlns:a16="http://schemas.microsoft.com/office/drawing/2014/main" xmlns="" id="{DBDB098F-3829-41F1-B6F2-CAABE0E010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52" y="2840"/>
                  <a:ext cx="229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*</a:t>
                  </a:r>
                </a:p>
              </p:txBody>
            </p:sp>
          </p:grpSp>
        </p:grpSp>
        <p:sp>
          <p:nvSpPr>
            <p:cNvPr id="11" name="AutoShape 22">
              <a:extLst>
                <a:ext uri="{FF2B5EF4-FFF2-40B4-BE49-F238E27FC236}">
                  <a16:creationId xmlns:a16="http://schemas.microsoft.com/office/drawing/2014/main" xmlns="" id="{2B9AC70B-602F-473B-8181-0ECABC7A27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44509">
              <a:off x="3797" y="3026"/>
              <a:ext cx="434" cy="134"/>
            </a:xfrm>
            <a:prstGeom prst="rightArrow">
              <a:avLst>
                <a:gd name="adj1" fmla="val 50000"/>
                <a:gd name="adj2" fmla="val 80970"/>
              </a:avLst>
            </a:prstGeom>
            <a:solidFill>
              <a:schemeClr val="folHlink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" name="Object 23">
              <a:extLst>
                <a:ext uri="{FF2B5EF4-FFF2-40B4-BE49-F238E27FC236}">
                  <a16:creationId xmlns:a16="http://schemas.microsoft.com/office/drawing/2014/main" xmlns="" id="{14EEC677-5519-48C5-88A0-91934FFE46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9" y="3080"/>
            <a:ext cx="38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66" name="Equation" r:id="rId11" imgW="393480" imgH="291960" progId="Equation.3">
                    <p:embed/>
                  </p:oleObj>
                </mc:Choice>
                <mc:Fallback>
                  <p:oleObj name="Equation" r:id="rId11" imgW="393480" imgH="291960" progId="Equation.3">
                    <p:embed/>
                    <p:pic>
                      <p:nvPicPr>
                        <p:cNvPr id="9239" name="Object 23">
                          <a:extLst>
                            <a:ext uri="{FF2B5EF4-FFF2-40B4-BE49-F238E27FC236}">
                              <a16:creationId xmlns:a16="http://schemas.microsoft.com/office/drawing/2014/main" xmlns="" id="{DED015B9-3EDE-444B-84B5-2C6D434CA5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9" y="3080"/>
                          <a:ext cx="38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42">
              <a:extLst>
                <a:ext uri="{FF2B5EF4-FFF2-40B4-BE49-F238E27FC236}">
                  <a16:creationId xmlns:a16="http://schemas.microsoft.com/office/drawing/2014/main" xmlns="" id="{AA3B73D8-FD66-47E5-A406-69F087C9F1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" y="2404"/>
              <a:ext cx="301" cy="631"/>
              <a:chOff x="3275" y="2362"/>
              <a:chExt cx="301" cy="631"/>
            </a:xfrm>
          </p:grpSpPr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xmlns="" id="{4B3B2C99-7608-4B32-8B0B-01EA284E7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5" y="2488"/>
                <a:ext cx="0" cy="505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" name="Object 26">
                <a:extLst>
                  <a:ext uri="{FF2B5EF4-FFF2-40B4-BE49-F238E27FC236}">
                    <a16:creationId xmlns:a16="http://schemas.microsoft.com/office/drawing/2014/main" xmlns="" id="{A999CEF3-A7E8-4532-92A2-ABE5846E29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88" y="2362"/>
              <a:ext cx="288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967" name="Equation" r:id="rId13" imgW="330120" imgH="279360" progId="Equation.3">
                      <p:embed/>
                    </p:oleObj>
                  </mc:Choice>
                  <mc:Fallback>
                    <p:oleObj name="Equation" r:id="rId13" imgW="330120" imgH="279360" progId="Equation.3">
                      <p:embed/>
                      <p:pic>
                        <p:nvPicPr>
                          <p:cNvPr id="9242" name="Object 26">
                            <a:extLst>
                              <a:ext uri="{FF2B5EF4-FFF2-40B4-BE49-F238E27FC236}">
                                <a16:creationId xmlns:a16="http://schemas.microsoft.com/office/drawing/2014/main" xmlns="" id="{6AD3DF9A-2383-4A4A-9E50-4A7AFE4BED8C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88" y="2362"/>
                            <a:ext cx="288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" name="Group 27">
              <a:extLst>
                <a:ext uri="{FF2B5EF4-FFF2-40B4-BE49-F238E27FC236}">
                  <a16:creationId xmlns:a16="http://schemas.microsoft.com/office/drawing/2014/main" xmlns="" id="{154737C2-573D-4D01-94F8-A6A90D2A47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" y="2857"/>
              <a:ext cx="328" cy="312"/>
              <a:chOff x="3985" y="2064"/>
              <a:chExt cx="350" cy="336"/>
            </a:xfrm>
          </p:grpSpPr>
          <p:sp>
            <p:nvSpPr>
              <p:cNvPr id="27" name="Arc 28">
                <a:extLst>
                  <a:ext uri="{FF2B5EF4-FFF2-40B4-BE49-F238E27FC236}">
                    <a16:creationId xmlns:a16="http://schemas.microsoft.com/office/drawing/2014/main" xmlns="" id="{86810A46-EABE-47DD-B9B7-F35ADB1D94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85" y="2304"/>
                <a:ext cx="350" cy="96"/>
              </a:xfrm>
              <a:custGeom>
                <a:avLst/>
                <a:gdLst>
                  <a:gd name="G0" fmla="+- 4685 0 0"/>
                  <a:gd name="G1" fmla="+- 21600 0 0"/>
                  <a:gd name="G2" fmla="+- 21600 0 0"/>
                  <a:gd name="T0" fmla="*/ 0 w 26285"/>
                  <a:gd name="T1" fmla="*/ 514 h 21600"/>
                  <a:gd name="T2" fmla="*/ 26285 w 26285"/>
                  <a:gd name="T3" fmla="*/ 21600 h 21600"/>
                  <a:gd name="T4" fmla="*/ 4685 w 2628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285" h="21600" fill="none" extrusionOk="0">
                    <a:moveTo>
                      <a:pt x="0" y="514"/>
                    </a:moveTo>
                    <a:cubicBezTo>
                      <a:pt x="1538" y="172"/>
                      <a:pt x="3109" y="0"/>
                      <a:pt x="4685" y="0"/>
                    </a:cubicBezTo>
                    <a:cubicBezTo>
                      <a:pt x="16614" y="0"/>
                      <a:pt x="26285" y="9670"/>
                      <a:pt x="26285" y="21600"/>
                    </a:cubicBezTo>
                  </a:path>
                  <a:path w="26285" h="21600" stroke="0" extrusionOk="0">
                    <a:moveTo>
                      <a:pt x="0" y="514"/>
                    </a:moveTo>
                    <a:cubicBezTo>
                      <a:pt x="1538" y="172"/>
                      <a:pt x="3109" y="0"/>
                      <a:pt x="4685" y="0"/>
                    </a:cubicBezTo>
                    <a:cubicBezTo>
                      <a:pt x="16614" y="0"/>
                      <a:pt x="26285" y="9670"/>
                      <a:pt x="26285" y="21600"/>
                    </a:cubicBezTo>
                    <a:lnTo>
                      <a:pt x="468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8" name="Object 29">
                <a:extLst>
                  <a:ext uri="{FF2B5EF4-FFF2-40B4-BE49-F238E27FC236}">
                    <a16:creationId xmlns:a16="http://schemas.microsoft.com/office/drawing/2014/main" xmlns="" id="{3BA9111D-5FF0-4A43-A08F-E9C303227E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80" y="2064"/>
              <a:ext cx="211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968" name="公式" r:id="rId15" imgW="126720" imgH="177480" progId="Equation.3">
                      <p:embed/>
                    </p:oleObj>
                  </mc:Choice>
                  <mc:Fallback>
                    <p:oleObj name="公式" r:id="rId15" imgW="126720" imgH="177480" progId="Equation.3">
                      <p:embed/>
                      <p:pic>
                        <p:nvPicPr>
                          <p:cNvPr id="9245" name="Object 29">
                            <a:extLst>
                              <a:ext uri="{FF2B5EF4-FFF2-40B4-BE49-F238E27FC236}">
                                <a16:creationId xmlns:a16="http://schemas.microsoft.com/office/drawing/2014/main" xmlns="" id="{D25E42A7-C790-4EC2-80AA-1F38B947E37B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2064"/>
                            <a:ext cx="211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" name="Object 31">
              <a:extLst>
                <a:ext uri="{FF2B5EF4-FFF2-40B4-BE49-F238E27FC236}">
                  <a16:creationId xmlns:a16="http://schemas.microsoft.com/office/drawing/2014/main" xmlns="" id="{EB7D8A7F-7DE7-4FFE-A022-BCF924CA58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0" y="3080"/>
            <a:ext cx="239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69" name="公式" r:id="rId17" imgW="126720" imgH="152280" progId="Equation.3">
                    <p:embed/>
                  </p:oleObj>
                </mc:Choice>
                <mc:Fallback>
                  <p:oleObj name="公式" r:id="rId17" imgW="126720" imgH="152280" progId="Equation.3">
                    <p:embed/>
                    <p:pic>
                      <p:nvPicPr>
                        <p:cNvPr id="9247" name="Object 31">
                          <a:extLst>
                            <a:ext uri="{FF2B5EF4-FFF2-40B4-BE49-F238E27FC236}">
                              <a16:creationId xmlns:a16="http://schemas.microsoft.com/office/drawing/2014/main" xmlns="" id="{8F44B8B8-AC5B-4B2C-B8ED-D251D39F97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" y="3080"/>
                          <a:ext cx="239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32">
              <a:extLst>
                <a:ext uri="{FF2B5EF4-FFF2-40B4-BE49-F238E27FC236}">
                  <a16:creationId xmlns:a16="http://schemas.microsoft.com/office/drawing/2014/main" xmlns="" id="{CC5B9B45-0453-40CC-913D-D2511BA137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9" y="3035"/>
              <a:ext cx="576" cy="178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34" descr="wltx1">
              <a:extLst>
                <a:ext uri="{FF2B5EF4-FFF2-40B4-BE49-F238E27FC236}">
                  <a16:creationId xmlns:a16="http://schemas.microsoft.com/office/drawing/2014/main" xmlns="" id="{FF431F56-E385-44FA-BB13-2702E659E31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" y="1569"/>
              <a:ext cx="444" cy="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00CC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AutoShape 35">
              <a:extLst>
                <a:ext uri="{FF2B5EF4-FFF2-40B4-BE49-F238E27FC236}">
                  <a16:creationId xmlns:a16="http://schemas.microsoft.com/office/drawing/2014/main" xmlns="" id="{FF54B6B9-45FE-4488-9171-FFC0D56A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1616"/>
              <a:ext cx="140" cy="219"/>
            </a:xfrm>
            <a:prstGeom prst="curvedRightArrow">
              <a:avLst>
                <a:gd name="adj1" fmla="val 31286"/>
                <a:gd name="adj2" fmla="val 62571"/>
                <a:gd name="adj3" fmla="val 33333"/>
              </a:avLst>
            </a:prstGeom>
            <a:solidFill>
              <a:schemeClr val="folHlink"/>
            </a:solidFill>
            <a:ln w="2857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" name="Object 36">
              <a:extLst>
                <a:ext uri="{FF2B5EF4-FFF2-40B4-BE49-F238E27FC236}">
                  <a16:creationId xmlns:a16="http://schemas.microsoft.com/office/drawing/2014/main" xmlns="" id="{EAA5B6C9-B086-4CF6-8E45-2EDB725E1F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68" y="1758"/>
            <a:ext cx="244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70" name="Equation" r:id="rId20" imgW="393480" imgH="291960" progId="Equation.3">
                    <p:embed/>
                  </p:oleObj>
                </mc:Choice>
                <mc:Fallback>
                  <p:oleObj name="Equation" r:id="rId20" imgW="393480" imgH="291960" progId="Equation.3">
                    <p:embed/>
                    <p:pic>
                      <p:nvPicPr>
                        <p:cNvPr id="9252" name="Object 36">
                          <a:extLst>
                            <a:ext uri="{FF2B5EF4-FFF2-40B4-BE49-F238E27FC236}">
                              <a16:creationId xmlns:a16="http://schemas.microsoft.com/office/drawing/2014/main" xmlns="" id="{698C6550-7BA9-46BD-ABAE-5172F809ADCA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8" y="1758"/>
                          <a:ext cx="244" cy="17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37">
              <a:extLst>
                <a:ext uri="{FF2B5EF4-FFF2-40B4-BE49-F238E27FC236}">
                  <a16:creationId xmlns:a16="http://schemas.microsoft.com/office/drawing/2014/main" xmlns="" id="{2B1F4884-7004-431B-9914-68986EC0BD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3" y="1855"/>
            <a:ext cx="140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71" name="Equation" r:id="rId22" imgW="177480" imgH="215640" progId="Equation.3">
                    <p:embed/>
                  </p:oleObj>
                </mc:Choice>
                <mc:Fallback>
                  <p:oleObj name="Equation" r:id="rId22" imgW="177480" imgH="215640" progId="Equation.3">
                    <p:embed/>
                    <p:pic>
                      <p:nvPicPr>
                        <p:cNvPr id="9253" name="Object 37">
                          <a:extLst>
                            <a:ext uri="{FF2B5EF4-FFF2-40B4-BE49-F238E27FC236}">
                              <a16:creationId xmlns:a16="http://schemas.microsoft.com/office/drawing/2014/main" xmlns="" id="{258486AD-0636-4E40-BBF1-FBFC1F4430D8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855"/>
                          <a:ext cx="140" cy="169"/>
                        </a:xfrm>
                        <a:prstGeom prst="rect">
                          <a:avLst/>
                        </a:prstGeom>
                        <a:solidFill>
                          <a:schemeClr val="folHlink"/>
                        </a:solidFill>
                        <a:ln w="9525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xmlns="" id="{B5521790-AD1F-4CD2-B8D8-777ACFE484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6" y="1475"/>
              <a:ext cx="244" cy="250"/>
              <a:chOff x="4848" y="624"/>
              <a:chExt cx="336" cy="384"/>
            </a:xfrm>
          </p:grpSpPr>
          <p:graphicFrame>
            <p:nvGraphicFramePr>
              <p:cNvPr id="25" name="Object 39">
                <a:extLst>
                  <a:ext uri="{FF2B5EF4-FFF2-40B4-BE49-F238E27FC236}">
                    <a16:creationId xmlns:a16="http://schemas.microsoft.com/office/drawing/2014/main" xmlns="" id="{2D0CE1AD-452C-4A97-8DE0-E8E1249008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63" y="632"/>
              <a:ext cx="321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972" name="Equation" r:id="rId24" imgW="330120" imgH="279360" progId="Equation.3">
                      <p:embed/>
                    </p:oleObj>
                  </mc:Choice>
                  <mc:Fallback>
                    <p:oleObj name="Equation" r:id="rId24" imgW="330120" imgH="279360" progId="Equation.3">
                      <p:embed/>
                      <p:pic>
                        <p:nvPicPr>
                          <p:cNvPr id="9255" name="Object 39">
                            <a:extLst>
                              <a:ext uri="{FF2B5EF4-FFF2-40B4-BE49-F238E27FC236}">
                                <a16:creationId xmlns:a16="http://schemas.microsoft.com/office/drawing/2014/main" xmlns="" id="{B973E236-E96E-40E8-A633-4A8DD88756C6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3" y="632"/>
                            <a:ext cx="321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Line 40">
                <a:extLst>
                  <a:ext uri="{FF2B5EF4-FFF2-40B4-BE49-F238E27FC236}">
                    <a16:creationId xmlns:a16="http://schemas.microsoft.com/office/drawing/2014/main" xmlns="" id="{6E357553-6B0F-406D-AF78-0ECAE804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48" y="624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2" name="Line 52">
              <a:extLst>
                <a:ext uri="{FF2B5EF4-FFF2-40B4-BE49-F238E27FC236}">
                  <a16:creationId xmlns:a16="http://schemas.microsoft.com/office/drawing/2014/main" xmlns="" id="{E18EFF78-4F4E-4D59-8C9A-F36B8AD42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3100"/>
              <a:ext cx="97" cy="64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54">
              <a:extLst>
                <a:ext uri="{FF2B5EF4-FFF2-40B4-BE49-F238E27FC236}">
                  <a16:creationId xmlns:a16="http://schemas.microsoft.com/office/drawing/2014/main" xmlns="" id="{E576BD1E-5CD7-4901-BAAC-1A3286E549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44509">
              <a:off x="4488" y="1855"/>
              <a:ext cx="252" cy="78"/>
            </a:xfrm>
            <a:prstGeom prst="rightArrow">
              <a:avLst>
                <a:gd name="adj1" fmla="val 50000"/>
                <a:gd name="adj2" fmla="val 80769"/>
              </a:avLst>
            </a:prstGeom>
            <a:solidFill>
              <a:schemeClr val="folHlink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55">
              <a:extLst>
                <a:ext uri="{FF2B5EF4-FFF2-40B4-BE49-F238E27FC236}">
                  <a16:creationId xmlns:a16="http://schemas.microsoft.com/office/drawing/2014/main" xmlns="" id="{7010C613-ECBB-4400-8DA0-C65B7F5A7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7" y="1793"/>
              <a:ext cx="576" cy="178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墨迹 43"/>
              <p14:cNvContentPartPr/>
              <p14:nvPr/>
            </p14:nvContentPartPr>
            <p14:xfrm>
              <a:off x="340920" y="39240"/>
              <a:ext cx="7892280" cy="5391360"/>
            </p14:xfrm>
          </p:contentPart>
        </mc:Choice>
        <mc:Fallback>
          <p:pic>
            <p:nvPicPr>
              <p:cNvPr id="44" name="墨迹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4440" y="30960"/>
                <a:ext cx="7907400" cy="54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5" name="墨迹 44"/>
              <p14:cNvContentPartPr/>
              <p14:nvPr/>
            </p14:nvContentPartPr>
            <p14:xfrm>
              <a:off x="1661040" y="271080"/>
              <a:ext cx="10249920" cy="5518080"/>
            </p14:xfrm>
          </p:contentPart>
        </mc:Choice>
        <mc:Fallback>
          <p:pic>
            <p:nvPicPr>
              <p:cNvPr id="45" name="墨迹 4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3120" y="262800"/>
                <a:ext cx="10267200" cy="55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2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xmlns="" id="{C2BBBABC-A9FD-4DA4-B301-777D4A98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E1247-C60F-4FC6-8E28-D2562E208BF9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73A9C5C3-F0BE-4B91-987A-7854CD359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4" y="101601"/>
            <a:ext cx="225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sp>
        <p:nvSpPr>
          <p:cNvPr id="62467" name="Oval 3">
            <a:extLst>
              <a:ext uri="{FF2B5EF4-FFF2-40B4-BE49-F238E27FC236}">
                <a16:creationId xmlns:a16="http://schemas.microsoft.com/office/drawing/2014/main" xmlns="" id="{8D27ADAF-C862-4348-B74F-46700569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620714"/>
            <a:ext cx="3824288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1" name="Text Box 7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xmlns="" id="{8721B563-4755-4671-802C-E875A22D6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512" y="1484314"/>
            <a:ext cx="3820277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7-3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磁场  磁感强度</a:t>
            </a:r>
          </a:p>
        </p:txBody>
      </p:sp>
      <p:sp>
        <p:nvSpPr>
          <p:cNvPr id="62472" name="Text Box 8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xmlns="" id="{E1911BAF-3036-46F6-AD5D-06A14C697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988" y="2203451"/>
            <a:ext cx="4166525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7-4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毕奥</a:t>
            </a: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萨伐尔定律</a:t>
            </a:r>
          </a:p>
        </p:txBody>
      </p:sp>
      <p:sp>
        <p:nvSpPr>
          <p:cNvPr id="62473" name="Text Box 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xmlns="" id="{384340A5-AB4F-459E-8823-7B0F9C0B5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574" y="2851151"/>
            <a:ext cx="5461752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7-5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磁通量  磁场的高斯定理</a:t>
            </a:r>
          </a:p>
        </p:txBody>
      </p:sp>
      <p:sp>
        <p:nvSpPr>
          <p:cNvPr id="62475" name="Text Box 11">
            <a:extLst>
              <a:ext uri="{FF2B5EF4-FFF2-40B4-BE49-F238E27FC236}">
                <a16:creationId xmlns:a16="http://schemas.microsoft.com/office/drawing/2014/main" xmlns="" id="{0C061028-5D13-40EF-9CC6-D2F84C0B8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750888"/>
            <a:ext cx="4103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66"/>
                </a:solidFill>
                <a:ea typeface="楷体_GB2312" pitchFamily="49" charset="-122"/>
              </a:rPr>
              <a:t>选择进入下一节：</a:t>
            </a:r>
          </a:p>
        </p:txBody>
      </p:sp>
      <p:sp>
        <p:nvSpPr>
          <p:cNvPr id="62476" name="Text Box 12">
            <a:hlinkClick r:id="rId5"/>
            <a:extLst>
              <a:ext uri="{FF2B5EF4-FFF2-40B4-BE49-F238E27FC236}">
                <a16:creationId xmlns:a16="http://schemas.microsoft.com/office/drawing/2014/main" xmlns="" id="{0FFE9C8F-42FC-401E-838B-80DAF6773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3140" y="3544889"/>
            <a:ext cx="3576620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7-6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安培环路定理</a:t>
            </a:r>
          </a:p>
        </p:txBody>
      </p:sp>
      <p:sp>
        <p:nvSpPr>
          <p:cNvPr id="62477" name="Text Box 13">
            <a:hlinkClick r:id="rId6"/>
            <a:extLst>
              <a:ext uri="{FF2B5EF4-FFF2-40B4-BE49-F238E27FC236}">
                <a16:creationId xmlns:a16="http://schemas.microsoft.com/office/drawing/2014/main" xmlns="" id="{55D37DED-4949-4F7E-8AF0-446C988C8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463" y="4289425"/>
            <a:ext cx="688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7-7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带电粒子在电场和磁场中的运动</a:t>
            </a:r>
          </a:p>
        </p:txBody>
      </p:sp>
      <p:sp>
        <p:nvSpPr>
          <p:cNvPr id="62478" name="Text Box 14">
            <a:hlinkClick r:id="rId7"/>
            <a:extLst>
              <a:ext uri="{FF2B5EF4-FFF2-40B4-BE49-F238E27FC236}">
                <a16:creationId xmlns:a16="http://schemas.microsoft.com/office/drawing/2014/main" xmlns="" id="{B6C75D33-3D11-4DD2-A0F8-A0A74DD6D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700" y="4937125"/>
            <a:ext cx="6076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7-8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载流导线在磁场中所受的力</a:t>
            </a:r>
          </a:p>
        </p:txBody>
      </p:sp>
      <p:sp>
        <p:nvSpPr>
          <p:cNvPr id="62479" name="WordArt 15">
            <a:hlinkClick r:id="rId8"/>
            <a:extLst>
              <a:ext uri="{FF2B5EF4-FFF2-40B4-BE49-F238E27FC236}">
                <a16:creationId xmlns:a16="http://schemas.microsoft.com/office/drawing/2014/main" xmlns="" id="{58A71231-0289-4801-A1C1-E77A45D3D89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126664" y="5978525"/>
            <a:ext cx="327025" cy="241300"/>
          </a:xfrm>
          <a:prstGeom prst="rect">
            <a:avLst/>
          </a:prstGeom>
        </p:spPr>
        <p:txBody>
          <a:bodyPr wrap="none" fromWordArt="1">
            <a:prstTxWarp prst="textChevronInverted">
              <a:avLst>
                <a:gd name="adj" fmla="val 75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66"/>
                  </a:solidFill>
                  <a:round/>
                  <a:headEnd/>
                  <a:tailEnd/>
                </a:ln>
                <a:solidFill>
                  <a:srgbClr val="000066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END</a:t>
            </a:r>
            <a:endParaRPr lang="zh-CN" altLang="en-US" sz="3600" kern="10">
              <a:ln w="9525">
                <a:solidFill>
                  <a:srgbClr val="000066"/>
                </a:solidFill>
                <a:round/>
                <a:headEnd/>
                <a:tailEnd/>
              </a:ln>
              <a:solidFill>
                <a:srgbClr val="000066"/>
              </a:solidFill>
              <a:effectLst>
                <a:outerShdw dist="45791" dir="2021404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xmlns="" id="{B1091F79-D32A-4C35-8D27-A895237A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84EF-10B4-4F5D-BDCC-4939848DF9E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xmlns="" id="{16F81643-C110-4CF3-A850-FA806F5FC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7" y="1061212"/>
            <a:ext cx="7694613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Blip>
                <a:blip r:embed="rId3"/>
              </a:buBlip>
            </a:pPr>
            <a:r>
              <a:rPr lang="en-US" altLang="zh-CN" sz="3200" b="1">
                <a:solidFill>
                  <a:srgbClr val="01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3200" b="1">
                <a:solidFill>
                  <a:srgbClr val="010000"/>
                </a:solidFill>
                <a:latin typeface="Times New Roman" panose="02020603050405020304" pitchFamily="18" charset="0"/>
              </a:rPr>
              <a:t>任意载流导线在点 </a:t>
            </a:r>
            <a:r>
              <a:rPr lang="en-US" altLang="zh-CN" sz="3200">
                <a:solidFill>
                  <a:srgbClr val="01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200" b="1">
                <a:solidFill>
                  <a:srgbClr val="01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010000"/>
                </a:solidFill>
                <a:latin typeface="Times New Roman" panose="02020603050405020304" pitchFamily="18" charset="0"/>
              </a:rPr>
              <a:t>处的磁感强度</a:t>
            </a:r>
          </a:p>
        </p:txBody>
      </p:sp>
      <p:grpSp>
        <p:nvGrpSpPr>
          <p:cNvPr id="11339" name="Group 75">
            <a:extLst>
              <a:ext uri="{FF2B5EF4-FFF2-40B4-BE49-F238E27FC236}">
                <a16:creationId xmlns:a16="http://schemas.microsoft.com/office/drawing/2014/main" xmlns="" id="{5CD1215A-DC97-4AE6-A16D-27DAE37E07BC}"/>
              </a:ext>
            </a:extLst>
          </p:cNvPr>
          <p:cNvGrpSpPr>
            <a:grpSpLocks/>
          </p:cNvGrpSpPr>
          <p:nvPr/>
        </p:nvGrpSpPr>
        <p:grpSpPr bwMode="auto">
          <a:xfrm>
            <a:off x="7752184" y="1844824"/>
            <a:ext cx="4114800" cy="3749675"/>
            <a:chOff x="2789" y="1386"/>
            <a:chExt cx="2592" cy="2362"/>
          </a:xfrm>
        </p:grpSpPr>
        <p:grpSp>
          <p:nvGrpSpPr>
            <p:cNvPr id="11340" name="Group 76">
              <a:extLst>
                <a:ext uri="{FF2B5EF4-FFF2-40B4-BE49-F238E27FC236}">
                  <a16:creationId xmlns:a16="http://schemas.microsoft.com/office/drawing/2014/main" xmlns="" id="{0A3E563A-72D3-4D9D-9BA2-736C9DF8F9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" y="1386"/>
              <a:ext cx="2592" cy="2362"/>
              <a:chOff x="2789" y="1344"/>
              <a:chExt cx="2592" cy="2362"/>
            </a:xfrm>
          </p:grpSpPr>
          <p:grpSp>
            <p:nvGrpSpPr>
              <p:cNvPr id="11341" name="Group 77">
                <a:extLst>
                  <a:ext uri="{FF2B5EF4-FFF2-40B4-BE49-F238E27FC236}">
                    <a16:creationId xmlns:a16="http://schemas.microsoft.com/office/drawing/2014/main" xmlns="" id="{30E4F229-937F-49FC-9E00-0D95D5E58D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9" y="1344"/>
                <a:ext cx="2592" cy="2362"/>
                <a:chOff x="2789" y="1344"/>
                <a:chExt cx="2592" cy="2362"/>
              </a:xfrm>
            </p:grpSpPr>
            <p:grpSp>
              <p:nvGrpSpPr>
                <p:cNvPr id="11342" name="Group 78">
                  <a:extLst>
                    <a:ext uri="{FF2B5EF4-FFF2-40B4-BE49-F238E27FC236}">
                      <a16:creationId xmlns:a16="http://schemas.microsoft.com/office/drawing/2014/main" xmlns="" id="{095E16A7-BE2F-441C-BB4D-A081875B84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9" y="1344"/>
                  <a:ext cx="2592" cy="2362"/>
                  <a:chOff x="2789" y="1344"/>
                  <a:chExt cx="2592" cy="2362"/>
                </a:xfrm>
              </p:grpSpPr>
              <p:grpSp>
                <p:nvGrpSpPr>
                  <p:cNvPr id="11343" name="Group 79">
                    <a:extLst>
                      <a:ext uri="{FF2B5EF4-FFF2-40B4-BE49-F238E27FC236}">
                        <a16:creationId xmlns:a16="http://schemas.microsoft.com/office/drawing/2014/main" xmlns="" id="{29A4AA1A-24A8-4801-ADED-EFEE80BFF8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9" y="1344"/>
                    <a:ext cx="2592" cy="2362"/>
                    <a:chOff x="2789" y="1344"/>
                    <a:chExt cx="2592" cy="2362"/>
                  </a:xfrm>
                </p:grpSpPr>
                <p:sp>
                  <p:nvSpPr>
                    <p:cNvPr id="11344" name="Rectangle 80">
                      <a:extLst>
                        <a:ext uri="{FF2B5EF4-FFF2-40B4-BE49-F238E27FC236}">
                          <a16:creationId xmlns:a16="http://schemas.microsoft.com/office/drawing/2014/main" xmlns="" id="{4559178D-E7A2-4AA8-9F38-1B1C355AE5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9" y="1344"/>
                      <a:ext cx="2592" cy="23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45" name="Freeform 81">
                      <a:extLst>
                        <a:ext uri="{FF2B5EF4-FFF2-40B4-BE49-F238E27FC236}">
                          <a16:creationId xmlns:a16="http://schemas.microsoft.com/office/drawing/2014/main" xmlns="" id="{8EB790AF-FC19-4A16-8CAF-BC205714EE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37" y="1656"/>
                      <a:ext cx="1056" cy="1738"/>
                    </a:xfrm>
                    <a:custGeom>
                      <a:avLst/>
                      <a:gdLst>
                        <a:gd name="T0" fmla="*/ 1056 w 1056"/>
                        <a:gd name="T1" fmla="*/ 816 h 1872"/>
                        <a:gd name="T2" fmla="*/ 1056 w 1056"/>
                        <a:gd name="T3" fmla="*/ 0 h 1872"/>
                        <a:gd name="T4" fmla="*/ 0 w 1056"/>
                        <a:gd name="T5" fmla="*/ 960 h 1872"/>
                        <a:gd name="T6" fmla="*/ 0 w 1056"/>
                        <a:gd name="T7" fmla="*/ 1872 h 1872"/>
                        <a:gd name="T8" fmla="*/ 1056 w 1056"/>
                        <a:gd name="T9" fmla="*/ 816 h 18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1872">
                          <a:moveTo>
                            <a:pt x="1056" y="816"/>
                          </a:moveTo>
                          <a:lnTo>
                            <a:pt x="1056" y="0"/>
                          </a:lnTo>
                          <a:lnTo>
                            <a:pt x="0" y="960"/>
                          </a:lnTo>
                          <a:lnTo>
                            <a:pt x="0" y="1872"/>
                          </a:lnTo>
                          <a:lnTo>
                            <a:pt x="1056" y="816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99CCFF">
                            <a:alpha val="70000"/>
                          </a:srgbClr>
                        </a:gs>
                        <a:gs pos="100000">
                          <a:srgbClr val="99CCFF">
                            <a:gamma/>
                            <a:shade val="69412"/>
                            <a:invGamma/>
                          </a:srgbClr>
                        </a:gs>
                      </a:gsLst>
                      <a:lin ang="0" scaled="1"/>
                    </a:gradFill>
                    <a:ln w="28575" cap="flat" cmpd="sng">
                      <a:solidFill>
                        <a:srgbClr val="99CCFF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17961" dir="2700000" algn="ctr" rotWithShape="0">
                              <a:srgbClr val="99CCFF">
                                <a:gamma/>
                                <a:shade val="60000"/>
                                <a:invGamma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46" name="AutoShape 82">
                      <a:extLst>
                        <a:ext uri="{FF2B5EF4-FFF2-40B4-BE49-F238E27FC236}">
                          <a16:creationId xmlns:a16="http://schemas.microsoft.com/office/drawing/2014/main" xmlns="" id="{F572ECCE-24FC-4214-B0B6-A9ABE34494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37" y="2414"/>
                      <a:ext cx="2496" cy="980"/>
                    </a:xfrm>
                    <a:prstGeom prst="parallelogram">
                      <a:avLst>
                        <a:gd name="adj" fmla="val 108882"/>
                      </a:avLst>
                    </a:prstGeom>
                    <a:gradFill rotWithShape="1">
                      <a:gsLst>
                        <a:gs pos="0">
                          <a:srgbClr val="99CCFF">
                            <a:gamma/>
                            <a:shade val="66275"/>
                            <a:invGamma/>
                          </a:srgbClr>
                        </a:gs>
                        <a:gs pos="100000">
                          <a:srgbClr val="99CCFF">
                            <a:alpha val="70000"/>
                          </a:srgbClr>
                        </a:gs>
                      </a:gsLst>
                      <a:lin ang="5400000" scaled="1"/>
                    </a:gradFill>
                    <a:ln w="28575">
                      <a:solidFill>
                        <a:srgbClr val="99CC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47" name="Freeform 83">
                    <a:extLst>
                      <a:ext uri="{FF2B5EF4-FFF2-40B4-BE49-F238E27FC236}">
                        <a16:creationId xmlns:a16="http://schemas.microsoft.com/office/drawing/2014/main" xmlns="" id="{91690CF8-4C88-46F4-94A2-4ED8A71FB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17" y="2146"/>
                    <a:ext cx="1635" cy="1515"/>
                  </a:xfrm>
                  <a:custGeom>
                    <a:avLst/>
                    <a:gdLst>
                      <a:gd name="T0" fmla="*/ 5 w 1731"/>
                      <a:gd name="T1" fmla="*/ 1717 h 1717"/>
                      <a:gd name="T2" fmla="*/ 14 w 1731"/>
                      <a:gd name="T3" fmla="*/ 1662 h 1717"/>
                      <a:gd name="T4" fmla="*/ 88 w 1731"/>
                      <a:gd name="T5" fmla="*/ 1470 h 1717"/>
                      <a:gd name="T6" fmla="*/ 179 w 1731"/>
                      <a:gd name="T7" fmla="*/ 1342 h 1717"/>
                      <a:gd name="T8" fmla="*/ 586 w 1731"/>
                      <a:gd name="T9" fmla="*/ 1105 h 1717"/>
                      <a:gd name="T10" fmla="*/ 798 w 1731"/>
                      <a:gd name="T11" fmla="*/ 973 h 1717"/>
                      <a:gd name="T12" fmla="*/ 1010 w 1731"/>
                      <a:gd name="T13" fmla="*/ 796 h 1717"/>
                      <a:gd name="T14" fmla="*/ 1180 w 1731"/>
                      <a:gd name="T15" fmla="*/ 619 h 1717"/>
                      <a:gd name="T16" fmla="*/ 1731 w 1731"/>
                      <a:gd name="T17" fmla="*/ 0 h 17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731" h="1717">
                        <a:moveTo>
                          <a:pt x="5" y="1717"/>
                        </a:moveTo>
                        <a:cubicBezTo>
                          <a:pt x="8" y="1708"/>
                          <a:pt x="0" y="1703"/>
                          <a:pt x="14" y="1662"/>
                        </a:cubicBezTo>
                        <a:cubicBezTo>
                          <a:pt x="28" y="1621"/>
                          <a:pt x="61" y="1523"/>
                          <a:pt x="88" y="1470"/>
                        </a:cubicBezTo>
                        <a:cubicBezTo>
                          <a:pt x="115" y="1417"/>
                          <a:pt x="96" y="1403"/>
                          <a:pt x="179" y="1342"/>
                        </a:cubicBezTo>
                        <a:cubicBezTo>
                          <a:pt x="262" y="1281"/>
                          <a:pt x="483" y="1166"/>
                          <a:pt x="586" y="1105"/>
                        </a:cubicBezTo>
                        <a:cubicBezTo>
                          <a:pt x="689" y="1044"/>
                          <a:pt x="727" y="1024"/>
                          <a:pt x="798" y="973"/>
                        </a:cubicBezTo>
                        <a:cubicBezTo>
                          <a:pt x="868" y="921"/>
                          <a:pt x="946" y="855"/>
                          <a:pt x="1010" y="796"/>
                        </a:cubicBezTo>
                        <a:cubicBezTo>
                          <a:pt x="1074" y="737"/>
                          <a:pt x="1059" y="752"/>
                          <a:pt x="1180" y="619"/>
                        </a:cubicBezTo>
                        <a:cubicBezTo>
                          <a:pt x="1300" y="486"/>
                          <a:pt x="1639" y="103"/>
                          <a:pt x="1731" y="0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6600FF"/>
                    </a:solidFill>
                    <a:round/>
                    <a:headEnd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8" name="Freeform 84">
                    <a:extLst>
                      <a:ext uri="{FF2B5EF4-FFF2-40B4-BE49-F238E27FC236}">
                        <a16:creationId xmlns:a16="http://schemas.microsoft.com/office/drawing/2014/main" xmlns="" id="{3D162E92-7BC0-4FBE-B182-BC9498841D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" y="2191"/>
                    <a:ext cx="1616" cy="1470"/>
                  </a:xfrm>
                  <a:custGeom>
                    <a:avLst/>
                    <a:gdLst>
                      <a:gd name="T0" fmla="*/ 24 w 1720"/>
                      <a:gd name="T1" fmla="*/ 1641 h 1656"/>
                      <a:gd name="T2" fmla="*/ 6 w 1720"/>
                      <a:gd name="T3" fmla="*/ 1623 h 1656"/>
                      <a:gd name="T4" fmla="*/ 63 w 1720"/>
                      <a:gd name="T5" fmla="*/ 1440 h 1656"/>
                      <a:gd name="T6" fmla="*/ 218 w 1720"/>
                      <a:gd name="T7" fmla="*/ 1303 h 1656"/>
                      <a:gd name="T8" fmla="*/ 575 w 1720"/>
                      <a:gd name="T9" fmla="*/ 1074 h 1656"/>
                      <a:gd name="T10" fmla="*/ 787 w 1720"/>
                      <a:gd name="T11" fmla="*/ 945 h 1656"/>
                      <a:gd name="T12" fmla="*/ 999 w 1720"/>
                      <a:gd name="T13" fmla="*/ 773 h 1656"/>
                      <a:gd name="T14" fmla="*/ 1169 w 1720"/>
                      <a:gd name="T15" fmla="*/ 601 h 1656"/>
                      <a:gd name="T16" fmla="*/ 1720 w 1720"/>
                      <a:gd name="T17" fmla="*/ 0 h 16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720" h="1656">
                        <a:moveTo>
                          <a:pt x="24" y="1641"/>
                        </a:moveTo>
                        <a:cubicBezTo>
                          <a:pt x="21" y="1638"/>
                          <a:pt x="0" y="1656"/>
                          <a:pt x="6" y="1623"/>
                        </a:cubicBezTo>
                        <a:cubicBezTo>
                          <a:pt x="12" y="1590"/>
                          <a:pt x="28" y="1493"/>
                          <a:pt x="63" y="1440"/>
                        </a:cubicBezTo>
                        <a:cubicBezTo>
                          <a:pt x="98" y="1387"/>
                          <a:pt x="133" y="1364"/>
                          <a:pt x="218" y="1303"/>
                        </a:cubicBezTo>
                        <a:cubicBezTo>
                          <a:pt x="303" y="1242"/>
                          <a:pt x="480" y="1134"/>
                          <a:pt x="575" y="1074"/>
                        </a:cubicBezTo>
                        <a:cubicBezTo>
                          <a:pt x="670" y="1014"/>
                          <a:pt x="716" y="995"/>
                          <a:pt x="787" y="945"/>
                        </a:cubicBezTo>
                        <a:cubicBezTo>
                          <a:pt x="857" y="895"/>
                          <a:pt x="935" y="830"/>
                          <a:pt x="999" y="773"/>
                        </a:cubicBezTo>
                        <a:cubicBezTo>
                          <a:pt x="1063" y="716"/>
                          <a:pt x="1048" y="730"/>
                          <a:pt x="1169" y="601"/>
                        </a:cubicBezTo>
                        <a:cubicBezTo>
                          <a:pt x="1289" y="472"/>
                          <a:pt x="1628" y="100"/>
                          <a:pt x="1720" y="0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6600FF"/>
                    </a:solidFill>
                    <a:round/>
                    <a:headEnd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349" name="Line 85">
                  <a:extLst>
                    <a:ext uri="{FF2B5EF4-FFF2-40B4-BE49-F238E27FC236}">
                      <a16:creationId xmlns:a16="http://schemas.microsoft.com/office/drawing/2014/main" xmlns="" id="{670A60FA-CD92-4D67-B2D5-F42AC7155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61" y="2191"/>
                  <a:ext cx="288" cy="31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1350" name="Object 86">
                  <a:extLst>
                    <a:ext uri="{FF2B5EF4-FFF2-40B4-BE49-F238E27FC236}">
                      <a16:creationId xmlns:a16="http://schemas.microsoft.com/office/drawing/2014/main" xmlns="" id="{752E5548-5002-4D24-8AB0-5532F58533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97" y="2146"/>
                <a:ext cx="208" cy="2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57" name="Equation" r:id="rId4" imgW="164880" imgH="228600" progId="Equation.3">
                        <p:embed/>
                      </p:oleObj>
                    </mc:Choice>
                    <mc:Fallback>
                      <p:oleObj name="Equation" r:id="rId4" imgW="164880" imgH="228600" progId="Equation.3">
                        <p:embed/>
                        <p:pic>
                          <p:nvPicPr>
                            <p:cNvPr id="0" name="Object 86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97" y="2146"/>
                              <a:ext cx="208" cy="22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351" name="Group 87">
                <a:extLst>
                  <a:ext uri="{FF2B5EF4-FFF2-40B4-BE49-F238E27FC236}">
                    <a16:creationId xmlns:a16="http://schemas.microsoft.com/office/drawing/2014/main" xmlns="" id="{D9166D3A-4FE3-40B5-AE69-0A41E1EEFF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8" y="2815"/>
                <a:ext cx="373" cy="352"/>
                <a:chOff x="3008" y="2815"/>
                <a:chExt cx="373" cy="352"/>
              </a:xfrm>
            </p:grpSpPr>
            <p:sp>
              <p:nvSpPr>
                <p:cNvPr id="11352" name="Text Box 88">
                  <a:extLst>
                    <a:ext uri="{FF2B5EF4-FFF2-40B4-BE49-F238E27FC236}">
                      <a16:creationId xmlns:a16="http://schemas.microsoft.com/office/drawing/2014/main" xmlns="" id="{5D19FE70-9BCE-410E-AD38-0872571F43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8" y="2815"/>
                  <a:ext cx="25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10000"/>
                      </a:solidFill>
                      <a:latin typeface="Times New Roman" panose="02020603050405020304" pitchFamily="18" charset="0"/>
                    </a:rPr>
                    <a:t>P</a:t>
                  </a:r>
                </a:p>
              </p:txBody>
            </p:sp>
            <p:sp>
              <p:nvSpPr>
                <p:cNvPr id="11353" name="Text Box 89">
                  <a:extLst>
                    <a:ext uri="{FF2B5EF4-FFF2-40B4-BE49-F238E27FC236}">
                      <a16:creationId xmlns:a16="http://schemas.microsoft.com/office/drawing/2014/main" xmlns="" id="{4BA5856A-456E-4CDA-B160-0D22C675F7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52" y="2840"/>
                  <a:ext cx="229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*</a:t>
                  </a:r>
                </a:p>
              </p:txBody>
            </p:sp>
          </p:grpSp>
        </p:grpSp>
        <p:sp>
          <p:nvSpPr>
            <p:cNvPr id="11354" name="AutoShape 90">
              <a:extLst>
                <a:ext uri="{FF2B5EF4-FFF2-40B4-BE49-F238E27FC236}">
                  <a16:creationId xmlns:a16="http://schemas.microsoft.com/office/drawing/2014/main" xmlns="" id="{ED17368D-437A-45F6-B6F9-979EBB0773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44509">
              <a:off x="3797" y="3026"/>
              <a:ext cx="434" cy="134"/>
            </a:xfrm>
            <a:prstGeom prst="rightArrow">
              <a:avLst>
                <a:gd name="adj1" fmla="val 50000"/>
                <a:gd name="adj2" fmla="val 80970"/>
              </a:avLst>
            </a:prstGeom>
            <a:solidFill>
              <a:schemeClr val="folHlink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55" name="Object 91">
              <a:extLst>
                <a:ext uri="{FF2B5EF4-FFF2-40B4-BE49-F238E27FC236}">
                  <a16:creationId xmlns:a16="http://schemas.microsoft.com/office/drawing/2014/main" xmlns="" id="{3F63E640-0C4A-4F5C-9A9B-5F510F364C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9" y="3080"/>
            <a:ext cx="38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8" name="Equation" r:id="rId6" imgW="393480" imgH="291960" progId="Equation.3">
                    <p:embed/>
                  </p:oleObj>
                </mc:Choice>
                <mc:Fallback>
                  <p:oleObj name="Equation" r:id="rId6" imgW="393480" imgH="29196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9" y="3080"/>
                          <a:ext cx="38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356" name="Group 92">
              <a:extLst>
                <a:ext uri="{FF2B5EF4-FFF2-40B4-BE49-F238E27FC236}">
                  <a16:creationId xmlns:a16="http://schemas.microsoft.com/office/drawing/2014/main" xmlns="" id="{A7D1C89D-BEE9-4BDE-9E1B-D97F16F241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" y="2404"/>
              <a:ext cx="301" cy="631"/>
              <a:chOff x="3275" y="2362"/>
              <a:chExt cx="301" cy="631"/>
            </a:xfrm>
          </p:grpSpPr>
          <p:sp>
            <p:nvSpPr>
              <p:cNvPr id="11357" name="Line 93">
                <a:extLst>
                  <a:ext uri="{FF2B5EF4-FFF2-40B4-BE49-F238E27FC236}">
                    <a16:creationId xmlns:a16="http://schemas.microsoft.com/office/drawing/2014/main" xmlns="" id="{73B3CF6B-F6EB-4105-9F72-5ABDC95CF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5" y="2488"/>
                <a:ext cx="0" cy="505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358" name="Object 94">
                <a:extLst>
                  <a:ext uri="{FF2B5EF4-FFF2-40B4-BE49-F238E27FC236}">
                    <a16:creationId xmlns:a16="http://schemas.microsoft.com/office/drawing/2014/main" xmlns="" id="{27DBB5AB-C30A-4C0C-8FFC-13396884D3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88" y="2362"/>
              <a:ext cx="288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59" name="Equation" r:id="rId8" imgW="330120" imgH="279360" progId="Equation.3">
                      <p:embed/>
                    </p:oleObj>
                  </mc:Choice>
                  <mc:Fallback>
                    <p:oleObj name="Equation" r:id="rId8" imgW="330120" imgH="279360" progId="Equation.3">
                      <p:embed/>
                      <p:pic>
                        <p:nvPicPr>
                          <p:cNvPr id="0" name="Object 9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88" y="2362"/>
                            <a:ext cx="288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359" name="Group 95">
              <a:extLst>
                <a:ext uri="{FF2B5EF4-FFF2-40B4-BE49-F238E27FC236}">
                  <a16:creationId xmlns:a16="http://schemas.microsoft.com/office/drawing/2014/main" xmlns="" id="{50149B95-AF0A-4D0B-9AB0-F7B1CC0EA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" y="2857"/>
              <a:ext cx="328" cy="312"/>
              <a:chOff x="3985" y="2064"/>
              <a:chExt cx="350" cy="336"/>
            </a:xfrm>
          </p:grpSpPr>
          <p:sp>
            <p:nvSpPr>
              <p:cNvPr id="11360" name="Arc 96">
                <a:extLst>
                  <a:ext uri="{FF2B5EF4-FFF2-40B4-BE49-F238E27FC236}">
                    <a16:creationId xmlns:a16="http://schemas.microsoft.com/office/drawing/2014/main" xmlns="" id="{0096C2B0-CCA4-4A4D-8518-ACF8FBDFFD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85" y="2304"/>
                <a:ext cx="350" cy="96"/>
              </a:xfrm>
              <a:custGeom>
                <a:avLst/>
                <a:gdLst>
                  <a:gd name="G0" fmla="+- 4685 0 0"/>
                  <a:gd name="G1" fmla="+- 21600 0 0"/>
                  <a:gd name="G2" fmla="+- 21600 0 0"/>
                  <a:gd name="T0" fmla="*/ 0 w 26285"/>
                  <a:gd name="T1" fmla="*/ 514 h 21600"/>
                  <a:gd name="T2" fmla="*/ 26285 w 26285"/>
                  <a:gd name="T3" fmla="*/ 21600 h 21600"/>
                  <a:gd name="T4" fmla="*/ 4685 w 2628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285" h="21600" fill="none" extrusionOk="0">
                    <a:moveTo>
                      <a:pt x="0" y="514"/>
                    </a:moveTo>
                    <a:cubicBezTo>
                      <a:pt x="1538" y="172"/>
                      <a:pt x="3109" y="0"/>
                      <a:pt x="4685" y="0"/>
                    </a:cubicBezTo>
                    <a:cubicBezTo>
                      <a:pt x="16614" y="0"/>
                      <a:pt x="26285" y="9670"/>
                      <a:pt x="26285" y="21600"/>
                    </a:cubicBezTo>
                  </a:path>
                  <a:path w="26285" h="21600" stroke="0" extrusionOk="0">
                    <a:moveTo>
                      <a:pt x="0" y="514"/>
                    </a:moveTo>
                    <a:cubicBezTo>
                      <a:pt x="1538" y="172"/>
                      <a:pt x="3109" y="0"/>
                      <a:pt x="4685" y="0"/>
                    </a:cubicBezTo>
                    <a:cubicBezTo>
                      <a:pt x="16614" y="0"/>
                      <a:pt x="26285" y="9670"/>
                      <a:pt x="26285" y="21600"/>
                    </a:cubicBezTo>
                    <a:lnTo>
                      <a:pt x="468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361" name="Object 97">
                <a:extLst>
                  <a:ext uri="{FF2B5EF4-FFF2-40B4-BE49-F238E27FC236}">
                    <a16:creationId xmlns:a16="http://schemas.microsoft.com/office/drawing/2014/main" xmlns="" id="{337BE983-4889-41EE-80AD-AEC6A99EAFC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80" y="2064"/>
              <a:ext cx="211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60" name="公式" r:id="rId10" imgW="126720" imgH="177480" progId="Equation.3">
                      <p:embed/>
                    </p:oleObj>
                  </mc:Choice>
                  <mc:Fallback>
                    <p:oleObj name="公式" r:id="rId10" imgW="126720" imgH="177480" progId="Equation.3">
                      <p:embed/>
                      <p:pic>
                        <p:nvPicPr>
                          <p:cNvPr id="0" name="Object 97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2064"/>
                            <a:ext cx="211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362" name="Object 98">
              <a:extLst>
                <a:ext uri="{FF2B5EF4-FFF2-40B4-BE49-F238E27FC236}">
                  <a16:creationId xmlns:a16="http://schemas.microsoft.com/office/drawing/2014/main" xmlns="" id="{B17E8C93-2DC8-4FD6-9DA6-A4C9A86061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0" y="3080"/>
            <a:ext cx="239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1" name="公式" r:id="rId12" imgW="126720" imgH="152280" progId="Equation.3">
                    <p:embed/>
                  </p:oleObj>
                </mc:Choice>
                <mc:Fallback>
                  <p:oleObj name="公式" r:id="rId12" imgW="126720" imgH="152280" progId="Equation.3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" y="3080"/>
                          <a:ext cx="239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3" name="Line 99">
              <a:extLst>
                <a:ext uri="{FF2B5EF4-FFF2-40B4-BE49-F238E27FC236}">
                  <a16:creationId xmlns:a16="http://schemas.microsoft.com/office/drawing/2014/main" xmlns="" id="{794062ED-2BEF-43A2-A79C-ED99204D1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9" y="3035"/>
              <a:ext cx="576" cy="178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1364" name="Picture 100" descr="wltx1">
              <a:extLst>
                <a:ext uri="{FF2B5EF4-FFF2-40B4-BE49-F238E27FC236}">
                  <a16:creationId xmlns:a16="http://schemas.microsoft.com/office/drawing/2014/main" xmlns="" id="{E5639CE6-E4A3-4B63-9EC1-7210A0EB8F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" y="1569"/>
              <a:ext cx="444" cy="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00CC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5" name="AutoShape 101">
              <a:extLst>
                <a:ext uri="{FF2B5EF4-FFF2-40B4-BE49-F238E27FC236}">
                  <a16:creationId xmlns:a16="http://schemas.microsoft.com/office/drawing/2014/main" xmlns="" id="{C5A231D7-8C0B-496B-925A-DEDEDCE4A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1616"/>
              <a:ext cx="140" cy="219"/>
            </a:xfrm>
            <a:prstGeom prst="curvedRightArrow">
              <a:avLst>
                <a:gd name="adj1" fmla="val 31286"/>
                <a:gd name="adj2" fmla="val 62571"/>
                <a:gd name="adj3" fmla="val 33333"/>
              </a:avLst>
            </a:prstGeom>
            <a:solidFill>
              <a:schemeClr val="folHlink"/>
            </a:solidFill>
            <a:ln w="2857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66" name="Object 102">
              <a:extLst>
                <a:ext uri="{FF2B5EF4-FFF2-40B4-BE49-F238E27FC236}">
                  <a16:creationId xmlns:a16="http://schemas.microsoft.com/office/drawing/2014/main" xmlns="" id="{4501C403-8FDA-4749-9791-93539D8EE5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68" y="1758"/>
            <a:ext cx="244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2" name="Equation" r:id="rId15" imgW="393480" imgH="291960" progId="Equation.3">
                    <p:embed/>
                  </p:oleObj>
                </mc:Choice>
                <mc:Fallback>
                  <p:oleObj name="Equation" r:id="rId15" imgW="393480" imgH="291960" progId="Equation.3">
                    <p:embed/>
                    <p:pic>
                      <p:nvPicPr>
                        <p:cNvPr id="0" name="Object 10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8" y="1758"/>
                          <a:ext cx="244" cy="17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7" name="Object 103">
              <a:extLst>
                <a:ext uri="{FF2B5EF4-FFF2-40B4-BE49-F238E27FC236}">
                  <a16:creationId xmlns:a16="http://schemas.microsoft.com/office/drawing/2014/main" xmlns="" id="{20699A65-02EA-44C3-95E0-30D37410C5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3" y="1855"/>
            <a:ext cx="140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3" name="Equation" r:id="rId17" imgW="177480" imgH="215640" progId="Equation.3">
                    <p:embed/>
                  </p:oleObj>
                </mc:Choice>
                <mc:Fallback>
                  <p:oleObj name="Equation" r:id="rId17" imgW="177480" imgH="215640" progId="Equation.3">
                    <p:embed/>
                    <p:pic>
                      <p:nvPicPr>
                        <p:cNvPr id="0" name="Object 10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855"/>
                          <a:ext cx="140" cy="169"/>
                        </a:xfrm>
                        <a:prstGeom prst="rect">
                          <a:avLst/>
                        </a:prstGeom>
                        <a:solidFill>
                          <a:schemeClr val="folHlink"/>
                        </a:solidFill>
                        <a:ln w="9525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368" name="Group 104">
              <a:extLst>
                <a:ext uri="{FF2B5EF4-FFF2-40B4-BE49-F238E27FC236}">
                  <a16:creationId xmlns:a16="http://schemas.microsoft.com/office/drawing/2014/main" xmlns="" id="{AF8ECD98-8DF7-4DE4-9F1E-8C9EBE523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6" y="1475"/>
              <a:ext cx="244" cy="250"/>
              <a:chOff x="4848" y="624"/>
              <a:chExt cx="336" cy="384"/>
            </a:xfrm>
          </p:grpSpPr>
          <p:graphicFrame>
            <p:nvGraphicFramePr>
              <p:cNvPr id="11369" name="Object 105">
                <a:extLst>
                  <a:ext uri="{FF2B5EF4-FFF2-40B4-BE49-F238E27FC236}">
                    <a16:creationId xmlns:a16="http://schemas.microsoft.com/office/drawing/2014/main" xmlns="" id="{BF268CDC-C944-4512-A433-D4D05E6211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63" y="632"/>
              <a:ext cx="321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64" name="Equation" r:id="rId19" imgW="330120" imgH="279360" progId="Equation.3">
                      <p:embed/>
                    </p:oleObj>
                  </mc:Choice>
                  <mc:Fallback>
                    <p:oleObj name="Equation" r:id="rId19" imgW="330120" imgH="279360" progId="Equation.3">
                      <p:embed/>
                      <p:pic>
                        <p:nvPicPr>
                          <p:cNvPr id="0" name="Object 105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3" y="632"/>
                            <a:ext cx="321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370" name="Line 106">
                <a:extLst>
                  <a:ext uri="{FF2B5EF4-FFF2-40B4-BE49-F238E27FC236}">
                    <a16:creationId xmlns:a16="http://schemas.microsoft.com/office/drawing/2014/main" xmlns="" id="{4DF1849A-A698-441B-8282-BEB4D5A7C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48" y="624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1371" name="Line 107">
              <a:extLst>
                <a:ext uri="{FF2B5EF4-FFF2-40B4-BE49-F238E27FC236}">
                  <a16:creationId xmlns:a16="http://schemas.microsoft.com/office/drawing/2014/main" xmlns="" id="{F7B42EB8-92D1-4583-ACFE-DC82CF9D3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3100"/>
              <a:ext cx="97" cy="64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AutoShape 108">
              <a:extLst>
                <a:ext uri="{FF2B5EF4-FFF2-40B4-BE49-F238E27FC236}">
                  <a16:creationId xmlns:a16="http://schemas.microsoft.com/office/drawing/2014/main" xmlns="" id="{A456E245-9B30-46AA-AE97-95F5CB663B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44509">
              <a:off x="4488" y="1855"/>
              <a:ext cx="252" cy="78"/>
            </a:xfrm>
            <a:prstGeom prst="rightArrow">
              <a:avLst>
                <a:gd name="adj1" fmla="val 50000"/>
                <a:gd name="adj2" fmla="val 80769"/>
              </a:avLst>
            </a:prstGeom>
            <a:solidFill>
              <a:schemeClr val="folHlink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3" name="Line 109">
              <a:extLst>
                <a:ext uri="{FF2B5EF4-FFF2-40B4-BE49-F238E27FC236}">
                  <a16:creationId xmlns:a16="http://schemas.microsoft.com/office/drawing/2014/main" xmlns="" id="{AA82E7C1-D1E2-4750-B724-8A3214E391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7" y="1793"/>
              <a:ext cx="576" cy="178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374" name="Rectangle 110">
            <a:extLst>
              <a:ext uri="{FF2B5EF4-FFF2-40B4-BE49-F238E27FC236}">
                <a16:creationId xmlns:a16="http://schemas.microsoft.com/office/drawing/2014/main" xmlns="" id="{FA37973E-7999-418F-B677-6CF30DCA1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88640"/>
            <a:ext cx="3488432" cy="5847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磁感强度叠加原理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1150200" y="252720"/>
              <a:ext cx="8903520" cy="4612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1920" y="248760"/>
                <a:ext cx="8920440" cy="46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1">
            <a:extLst>
              <a:ext uri="{FF2B5EF4-FFF2-40B4-BE49-F238E27FC236}">
                <a16:creationId xmlns:a16="http://schemas.microsoft.com/office/drawing/2014/main" xmlns="" id="{391B45D1-B0F2-416D-B54E-559A43E4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F966-3EB5-4B40-B324-09A2F7EE4CE7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xmlns="" id="{9501288D-A969-4CAB-8E0B-C5146CD50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350" y="566176"/>
            <a:ext cx="800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zh-CN" altLang="en-US" sz="3200" b="1" dirty="0">
                <a:solidFill>
                  <a:srgbClr val="050000"/>
                </a:solidFill>
                <a:latin typeface="Times New Roman" panose="02020603050405020304" pitchFamily="18" charset="0"/>
              </a:rPr>
              <a:t>   判断下列各点磁感强度的方向和大小</a:t>
            </a:r>
            <a:r>
              <a:rPr lang="en-US" altLang="zh-CN" sz="3200" b="1" dirty="0">
                <a:solidFill>
                  <a:srgbClr val="05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2305" name="Rectangle 17">
            <a:extLst>
              <a:ext uri="{FF2B5EF4-FFF2-40B4-BE49-F238E27FC236}">
                <a16:creationId xmlns:a16="http://schemas.microsoft.com/office/drawing/2014/main" xmlns="" id="{44F71659-FED6-48D0-A9DA-F07CFC74F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1412776"/>
            <a:ext cx="3675062" cy="3306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06" name="Oval 18">
            <a:extLst>
              <a:ext uri="{FF2B5EF4-FFF2-40B4-BE49-F238E27FC236}">
                <a16:creationId xmlns:a16="http://schemas.microsoft.com/office/drawing/2014/main" xmlns="" id="{133A6D1F-7759-4874-8D69-72649BC7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87" y="1974751"/>
            <a:ext cx="2401888" cy="2322512"/>
          </a:xfrm>
          <a:prstGeom prst="ellipse">
            <a:avLst/>
          </a:prstGeom>
          <a:noFill/>
          <a:ln w="222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7" name="Line 19">
            <a:extLst>
              <a:ext uri="{FF2B5EF4-FFF2-40B4-BE49-F238E27FC236}">
                <a16:creationId xmlns:a16="http://schemas.microsoft.com/office/drawing/2014/main" xmlns="" id="{3CBE3B50-35D1-4BB2-ADFF-A8C7382AE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287" y="1974751"/>
            <a:ext cx="0" cy="2322512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8" name="Line 20">
            <a:extLst>
              <a:ext uri="{FF2B5EF4-FFF2-40B4-BE49-F238E27FC236}">
                <a16:creationId xmlns:a16="http://schemas.microsoft.com/office/drawing/2014/main" xmlns="" id="{76F23180-DF58-4331-A658-B93A89D1A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87" y="3100288"/>
            <a:ext cx="2401888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9" name="Line 21">
            <a:extLst>
              <a:ext uri="{FF2B5EF4-FFF2-40B4-BE49-F238E27FC236}">
                <a16:creationId xmlns:a16="http://schemas.microsoft.com/office/drawing/2014/main" xmlns="" id="{FC762415-C401-4CE9-B163-5F8E4258D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4562" y="2257326"/>
            <a:ext cx="1766888" cy="1617662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0" name="Line 22">
            <a:extLst>
              <a:ext uri="{FF2B5EF4-FFF2-40B4-BE49-F238E27FC236}">
                <a16:creationId xmlns:a16="http://schemas.microsoft.com/office/drawing/2014/main" xmlns="" id="{24A24FEB-BC01-41DC-B4D1-1415F0C2F5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4412" y="2327176"/>
            <a:ext cx="1697038" cy="1687512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1" name="Text Box 23">
            <a:extLst>
              <a:ext uri="{FF2B5EF4-FFF2-40B4-BE49-F238E27FC236}">
                <a16:creationId xmlns:a16="http://schemas.microsoft.com/office/drawing/2014/main" xmlns="" id="{D7C0425C-9479-4086-8570-1FF8D1AD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000" y="141277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12" name="Text Box 24">
            <a:extLst>
              <a:ext uri="{FF2B5EF4-FFF2-40B4-BE49-F238E27FC236}">
                <a16:creationId xmlns:a16="http://schemas.microsoft.com/office/drawing/2014/main" xmlns="" id="{2781E4C3-CE67-48B2-B867-AF9DC401C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450" y="183505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313" name="Text Box 25">
            <a:extLst>
              <a:ext uri="{FF2B5EF4-FFF2-40B4-BE49-F238E27FC236}">
                <a16:creationId xmlns:a16="http://schemas.microsoft.com/office/drawing/2014/main" xmlns="" id="{9F5DDC1D-92D7-427B-8ECB-F8B409CD0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312" y="288915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xmlns="" id="{978A9FC4-DBFD-4FAE-823D-20CD0C825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450" y="39448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xmlns="" id="{46D219F3-6DD2-4E7C-B16E-7DD9B5048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000" y="43671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xmlns="" id="{B742018E-7F1F-4981-978B-8E281EC8E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550" y="38749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xmlns="" id="{723A75CA-1F88-471A-8D37-33A795FF2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87" y="2889152"/>
            <a:ext cx="33655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xmlns="" id="{7A38208E-2A98-4133-A45D-630B66C9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550" y="183505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2319" name="AutoShape 31">
            <a:extLst>
              <a:ext uri="{FF2B5EF4-FFF2-40B4-BE49-F238E27FC236}">
                <a16:creationId xmlns:a16="http://schemas.microsoft.com/office/drawing/2014/main" xmlns="" id="{3DBB9751-8C75-4D4F-AE75-297200F87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51" y="2819302"/>
            <a:ext cx="142875" cy="492125"/>
          </a:xfrm>
          <a:prstGeom prst="upArrow">
            <a:avLst>
              <a:gd name="adj1" fmla="val 50000"/>
              <a:gd name="adj2" fmla="val 86111"/>
            </a:avLst>
          </a:prstGeom>
          <a:gradFill rotWithShape="0">
            <a:gsLst>
              <a:gs pos="0">
                <a:srgbClr val="FF9999"/>
              </a:gs>
              <a:gs pos="50000">
                <a:srgbClr val="FFFFFF"/>
              </a:gs>
              <a:gs pos="100000">
                <a:srgbClr val="FF9999"/>
              </a:gs>
            </a:gsLst>
            <a:lin ang="5400000" scaled="1"/>
          </a:gra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aphicFrame>
        <p:nvGraphicFramePr>
          <p:cNvPr id="12320" name="Object 32">
            <a:extLst>
              <a:ext uri="{FF2B5EF4-FFF2-40B4-BE49-F238E27FC236}">
                <a16:creationId xmlns:a16="http://schemas.microsoft.com/office/drawing/2014/main" xmlns="" id="{DEA6BCCE-4117-44B0-B338-A4E91BCF0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26192"/>
              </p:ext>
            </p:extLst>
          </p:nvPr>
        </p:nvGraphicFramePr>
        <p:xfrm>
          <a:off x="2617862" y="2820889"/>
          <a:ext cx="6492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9" name="Equation" r:id="rId3" imgW="393480" imgH="291960" progId="Equation.3">
                  <p:embed/>
                </p:oleObj>
              </mc:Choice>
              <mc:Fallback>
                <p:oleObj name="Equation" r:id="rId3" imgW="393480" imgH="29196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862" y="2820889"/>
                        <a:ext cx="649288" cy="479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1" name="Oval 33">
            <a:extLst>
              <a:ext uri="{FF2B5EF4-FFF2-40B4-BE49-F238E27FC236}">
                <a16:creationId xmlns:a16="http://schemas.microsoft.com/office/drawing/2014/main" xmlns="" id="{1C708271-2886-47D8-A10A-E7E9FA929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838" y="4086127"/>
            <a:ext cx="354013" cy="350837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2" name="Oval 34">
            <a:extLst>
              <a:ext uri="{FF2B5EF4-FFF2-40B4-BE49-F238E27FC236}">
                <a16:creationId xmlns:a16="http://schemas.microsoft.com/office/drawing/2014/main" xmlns="" id="{7BB67F3F-DB48-4710-AE9F-A6DD8C00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725" y="1806477"/>
            <a:ext cx="354012" cy="350837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3" name="Oval 35">
            <a:extLst>
              <a:ext uri="{FF2B5EF4-FFF2-40B4-BE49-F238E27FC236}">
                <a16:creationId xmlns:a16="http://schemas.microsoft.com/office/drawing/2014/main" xmlns="" id="{080548E4-B6E6-4564-8C51-7EF9701BC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725" y="2116039"/>
            <a:ext cx="354012" cy="3524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4" name="Oval 36">
            <a:extLst>
              <a:ext uri="{FF2B5EF4-FFF2-40B4-BE49-F238E27FC236}">
                <a16:creationId xmlns:a16="http://schemas.microsoft.com/office/drawing/2014/main" xmlns="" id="{66ED606D-E394-4DE8-A9A5-34A1F5E07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76" y="2909789"/>
            <a:ext cx="352425" cy="3524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5" name="Oval 37">
            <a:extLst>
              <a:ext uri="{FF2B5EF4-FFF2-40B4-BE49-F238E27FC236}">
                <a16:creationId xmlns:a16="http://schemas.microsoft.com/office/drawing/2014/main" xmlns="" id="{D36B729A-4456-4149-B46E-19A022EC2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088" y="3805138"/>
            <a:ext cx="354013" cy="3508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6" name="Oval 38">
            <a:extLst>
              <a:ext uri="{FF2B5EF4-FFF2-40B4-BE49-F238E27FC236}">
                <a16:creationId xmlns:a16="http://schemas.microsoft.com/office/drawing/2014/main" xmlns="" id="{C910E20D-E133-4777-A449-DDF747475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838" y="3663852"/>
            <a:ext cx="354013" cy="350837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7" name="Oval 39">
            <a:extLst>
              <a:ext uri="{FF2B5EF4-FFF2-40B4-BE49-F238E27FC236}">
                <a16:creationId xmlns:a16="http://schemas.microsoft.com/office/drawing/2014/main" xmlns="" id="{3D44E35D-2690-4205-A3EE-EEADFB170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063" y="2889152"/>
            <a:ext cx="352425" cy="352425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8" name="Oval 40">
            <a:extLst>
              <a:ext uri="{FF2B5EF4-FFF2-40B4-BE49-F238E27FC236}">
                <a16:creationId xmlns:a16="http://schemas.microsoft.com/office/drawing/2014/main" xmlns="" id="{84DF73FF-B3EE-4866-A01E-9D0BD242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913" y="2136677"/>
            <a:ext cx="352425" cy="352425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329" name="Object 41">
            <a:extLst>
              <a:ext uri="{FF2B5EF4-FFF2-40B4-BE49-F238E27FC236}">
                <a16:creationId xmlns:a16="http://schemas.microsoft.com/office/drawing/2014/main" xmlns="" id="{D9B0E936-B94B-45FE-ABF7-FA3AA04F5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180040"/>
              </p:ext>
            </p:extLst>
          </p:nvPr>
        </p:nvGraphicFramePr>
        <p:xfrm>
          <a:off x="2008262" y="3506689"/>
          <a:ext cx="30003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0" name="Equation" r:id="rId5" imgW="215640" imgH="228600" progId="Equation.3">
                  <p:embed/>
                </p:oleObj>
              </mc:Choice>
              <mc:Fallback>
                <p:oleObj name="Equation" r:id="rId5" imgW="215640" imgH="2286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262" y="3506689"/>
                        <a:ext cx="30003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30" name="Rectangle 42">
            <a:extLst>
              <a:ext uri="{FF2B5EF4-FFF2-40B4-BE49-F238E27FC236}">
                <a16:creationId xmlns:a16="http://schemas.microsoft.com/office/drawing/2014/main" xmlns="" id="{C8737F69-F2A9-4F6E-A6AA-E006EA968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100" y="2095402"/>
            <a:ext cx="493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99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2331" name="Rectangle 43">
            <a:extLst>
              <a:ext uri="{FF2B5EF4-FFF2-40B4-BE49-F238E27FC236}">
                <a16:creationId xmlns:a16="http://schemas.microsoft.com/office/drawing/2014/main" xmlns="" id="{76868303-B59F-42B3-B886-568883A90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263" y="2920901"/>
            <a:ext cx="658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FF9900"/>
                </a:solidFill>
              </a:rPr>
              <a:t>×</a:t>
            </a:r>
          </a:p>
        </p:txBody>
      </p:sp>
      <p:sp>
        <p:nvSpPr>
          <p:cNvPr id="12332" name="Rectangle 44">
            <a:extLst>
              <a:ext uri="{FF2B5EF4-FFF2-40B4-BE49-F238E27FC236}">
                <a16:creationId xmlns:a16="http://schemas.microsoft.com/office/drawing/2014/main" xmlns="" id="{062E5B0E-B692-448C-996A-19DCF77A0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701" y="3786089"/>
            <a:ext cx="636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FF9900"/>
                </a:solidFill>
              </a:rPr>
              <a:t>×</a:t>
            </a:r>
          </a:p>
        </p:txBody>
      </p:sp>
      <p:sp>
        <p:nvSpPr>
          <p:cNvPr id="12333" name="Oval 45">
            <a:extLst>
              <a:ext uri="{FF2B5EF4-FFF2-40B4-BE49-F238E27FC236}">
                <a16:creationId xmlns:a16="http://schemas.microsoft.com/office/drawing/2014/main" xmlns="" id="{DB12945A-DB9C-43FF-BD8F-94A7707A5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26" y="3805138"/>
            <a:ext cx="71437" cy="698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4" name="Oval 46">
            <a:extLst>
              <a:ext uri="{FF2B5EF4-FFF2-40B4-BE49-F238E27FC236}">
                <a16:creationId xmlns:a16="http://schemas.microsoft.com/office/drawing/2014/main" xmlns="" id="{D0AF0169-913E-4ED7-9F4C-CC8997B98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712" y="3051076"/>
            <a:ext cx="69850" cy="698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5" name="Oval 47">
            <a:extLst>
              <a:ext uri="{FF2B5EF4-FFF2-40B4-BE49-F238E27FC236}">
                <a16:creationId xmlns:a16="http://schemas.microsoft.com/office/drawing/2014/main" xmlns="" id="{3BB5B0DD-EA88-4373-BB03-5D212841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200" y="2277963"/>
            <a:ext cx="69850" cy="69850"/>
          </a:xfrm>
          <a:prstGeom prst="ellipse">
            <a:avLst/>
          </a:prstGeom>
          <a:solidFill>
            <a:srgbClr val="FF3300"/>
          </a:solidFill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758880" y="361440"/>
              <a:ext cx="11433600" cy="6431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00" y="353520"/>
                <a:ext cx="11446200" cy="644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1" grpId="0" animBg="1"/>
      <p:bldP spid="12322" grpId="0" animBg="1"/>
      <p:bldP spid="12323" grpId="0" animBg="1"/>
      <p:bldP spid="12324" grpId="0" animBg="1"/>
      <p:bldP spid="12326" grpId="0" animBg="1"/>
      <p:bldP spid="12327" grpId="0" animBg="1"/>
      <p:bldP spid="12328" grpId="0" animBg="1"/>
      <p:bldP spid="123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灯片编号占位符 1">
            <a:extLst>
              <a:ext uri="{FF2B5EF4-FFF2-40B4-BE49-F238E27FC236}">
                <a16:creationId xmlns:a16="http://schemas.microsoft.com/office/drawing/2014/main" xmlns="" id="{C01FDE8D-1841-4E5F-BE8D-274C2815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D9D4A-DBB5-4A7F-A527-B1178C65CE86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xmlns="" id="{7FD65598-8635-4FF3-B78A-5BECE6C1F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843" y="969666"/>
            <a:ext cx="62833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载流长直导线的磁场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xmlns="" id="{78509879-084D-42C6-BB39-352E9134F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2117"/>
            <a:ext cx="7391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7.4.2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毕奥－萨伐尔定律应用举例</a:t>
            </a:r>
          </a:p>
        </p:txBody>
      </p:sp>
      <p:grpSp>
        <p:nvGrpSpPr>
          <p:cNvPr id="13380" name="Group 68">
            <a:extLst>
              <a:ext uri="{FF2B5EF4-FFF2-40B4-BE49-F238E27FC236}">
                <a16:creationId xmlns:a16="http://schemas.microsoft.com/office/drawing/2014/main" xmlns="" id="{3A9D7C25-48D0-45FC-8DA3-FA6666B8FAE7}"/>
              </a:ext>
            </a:extLst>
          </p:cNvPr>
          <p:cNvGrpSpPr>
            <a:grpSpLocks/>
          </p:cNvGrpSpPr>
          <p:nvPr/>
        </p:nvGrpSpPr>
        <p:grpSpPr bwMode="auto">
          <a:xfrm>
            <a:off x="717955" y="1623715"/>
            <a:ext cx="3606800" cy="3960812"/>
            <a:chOff x="517" y="1253"/>
            <a:chExt cx="2272" cy="2495"/>
          </a:xfrm>
        </p:grpSpPr>
        <p:grpSp>
          <p:nvGrpSpPr>
            <p:cNvPr id="13379" name="Group 67">
              <a:extLst>
                <a:ext uri="{FF2B5EF4-FFF2-40B4-BE49-F238E27FC236}">
                  <a16:creationId xmlns:a16="http://schemas.microsoft.com/office/drawing/2014/main" xmlns="" id="{C7FEDCDE-46DA-4A17-B033-7485A8E68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" y="1253"/>
              <a:ext cx="2272" cy="2495"/>
              <a:chOff x="517" y="1253"/>
              <a:chExt cx="2272" cy="2495"/>
            </a:xfrm>
          </p:grpSpPr>
          <p:sp>
            <p:nvSpPr>
              <p:cNvPr id="13322" name="Rectangle 10">
                <a:extLst>
                  <a:ext uri="{FF2B5EF4-FFF2-40B4-BE49-F238E27FC236}">
                    <a16:creationId xmlns:a16="http://schemas.microsoft.com/office/drawing/2014/main" xmlns="" id="{9DFC2E17-3301-4BD6-9013-755B88ACF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1253"/>
                <a:ext cx="2069" cy="249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3" name="Line 11">
                <a:extLst>
                  <a:ext uri="{FF2B5EF4-FFF2-40B4-BE49-F238E27FC236}">
                    <a16:creationId xmlns:a16="http://schemas.microsoft.com/office/drawing/2014/main" xmlns="" id="{AB7B5F7E-544F-4832-AB8F-B18AA8DD3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2885"/>
                <a:ext cx="13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4" name="Line 12">
                <a:extLst>
                  <a:ext uri="{FF2B5EF4-FFF2-40B4-BE49-F238E27FC236}">
                    <a16:creationId xmlns:a16="http://schemas.microsoft.com/office/drawing/2014/main" xmlns="" id="{8C658FE0-1499-46C3-8BA4-74EA80816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0" y="1298"/>
                <a:ext cx="0" cy="16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5" name="Line 13">
                <a:extLst>
                  <a:ext uri="{FF2B5EF4-FFF2-40B4-BE49-F238E27FC236}">
                    <a16:creationId xmlns:a16="http://schemas.microsoft.com/office/drawing/2014/main" xmlns="" id="{8369925B-86E7-4C0C-8931-B783B54E9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8" y="2885"/>
                <a:ext cx="486" cy="3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26" name="Object 14">
                <a:extLst>
                  <a:ext uri="{FF2B5EF4-FFF2-40B4-BE49-F238E27FC236}">
                    <a16:creationId xmlns:a16="http://schemas.microsoft.com/office/drawing/2014/main" xmlns="" id="{9A11B526-76AE-4849-8FB6-481114187C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91" y="2885"/>
              <a:ext cx="171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29" name="公式" r:id="rId3" imgW="190440" imgH="241200" progId="Equation.3">
                      <p:embed/>
                    </p:oleObj>
                  </mc:Choice>
                  <mc:Fallback>
                    <p:oleObj name="公式" r:id="rId3" imgW="190440" imgH="2412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1" y="2885"/>
                            <a:ext cx="171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7" name="Object 15">
                <a:extLst>
                  <a:ext uri="{FF2B5EF4-FFF2-40B4-BE49-F238E27FC236}">
                    <a16:creationId xmlns:a16="http://schemas.microsoft.com/office/drawing/2014/main" xmlns="" id="{C973ED1B-3442-4C80-B96A-C59131DE46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" y="3022"/>
              <a:ext cx="160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0" name="Equation" r:id="rId5" imgW="177480" imgH="190440" progId="Equation.3">
                      <p:embed/>
                    </p:oleObj>
                  </mc:Choice>
                  <mc:Fallback>
                    <p:oleObj name="Equation" r:id="rId5" imgW="177480" imgH="19044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9" y="3022"/>
                            <a:ext cx="160" cy="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8" name="Object 16">
                <a:extLst>
                  <a:ext uri="{FF2B5EF4-FFF2-40B4-BE49-F238E27FC236}">
                    <a16:creationId xmlns:a16="http://schemas.microsoft.com/office/drawing/2014/main" xmlns="" id="{6E02D0A2-45C9-4CAD-95A2-2BAECDBA7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2" y="1347"/>
              <a:ext cx="173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1" name="Equation" r:id="rId7" imgW="164880" imgH="164880" progId="Equation.3">
                      <p:embed/>
                    </p:oleObj>
                  </mc:Choice>
                  <mc:Fallback>
                    <p:oleObj name="Equation" r:id="rId7" imgW="164880" imgH="16488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2" y="1347"/>
                            <a:ext cx="173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29" name="AutoShape 17">
                <a:extLst>
                  <a:ext uri="{FF2B5EF4-FFF2-40B4-BE49-F238E27FC236}">
                    <a16:creationId xmlns:a16="http://schemas.microsoft.com/office/drawing/2014/main" xmlns="" id="{F7C6640B-1012-4681-8D48-C873E67CA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648"/>
                <a:ext cx="81" cy="1850"/>
              </a:xfrm>
              <a:prstGeom prst="can">
                <a:avLst>
                  <a:gd name="adj" fmla="val 82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5607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0" name="Line 18">
                <a:extLst>
                  <a:ext uri="{FF2B5EF4-FFF2-40B4-BE49-F238E27FC236}">
                    <a16:creationId xmlns:a16="http://schemas.microsoft.com/office/drawing/2014/main" xmlns="" id="{FAE8ECE3-C652-4578-A9B6-41626F1E6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4" y="1978"/>
                <a:ext cx="0" cy="30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31" name="Object 19">
                <a:extLst>
                  <a:ext uri="{FF2B5EF4-FFF2-40B4-BE49-F238E27FC236}">
                    <a16:creationId xmlns:a16="http://schemas.microsoft.com/office/drawing/2014/main" xmlns="" id="{E142E5C9-CA1A-4C92-87A6-CD1EEEA45C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1" y="2638"/>
              <a:ext cx="132" cy="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2" name="Equation" r:id="rId9" imgW="164880" imgH="228600" progId="Equation.3">
                      <p:embed/>
                    </p:oleObj>
                  </mc:Choice>
                  <mc:Fallback>
                    <p:oleObj name="Equation" r:id="rId9" imgW="164880" imgH="2286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1" y="2638"/>
                            <a:ext cx="132" cy="1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32" name="Text Box 20">
                <a:extLst>
                  <a:ext uri="{FF2B5EF4-FFF2-40B4-BE49-F238E27FC236}">
                    <a16:creationId xmlns:a16="http://schemas.microsoft.com/office/drawing/2014/main" xmlns="" id="{49504E13-43B5-40E8-8AAE-9DE009674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888"/>
                <a:ext cx="81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13333" name="Text Box 21">
                <a:extLst>
                  <a:ext uri="{FF2B5EF4-FFF2-40B4-BE49-F238E27FC236}">
                    <a16:creationId xmlns:a16="http://schemas.microsoft.com/office/drawing/2014/main" xmlns="" id="{B27D439E-EA7E-4EDB-AF97-9105985B36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3240"/>
                <a:ext cx="73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3334" name="Text Box 22">
                <a:extLst>
                  <a:ext uri="{FF2B5EF4-FFF2-40B4-BE49-F238E27FC236}">
                    <a16:creationId xmlns:a16="http://schemas.microsoft.com/office/drawing/2014/main" xmlns="" id="{B5B9A994-E4B8-4E83-82D1-E3F4CA58C3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8" y="1525"/>
                <a:ext cx="65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graphicFrame>
            <p:nvGraphicFramePr>
              <p:cNvPr id="13335" name="Object 23">
                <a:extLst>
                  <a:ext uri="{FF2B5EF4-FFF2-40B4-BE49-F238E27FC236}">
                    <a16:creationId xmlns:a16="http://schemas.microsoft.com/office/drawing/2014/main" xmlns="" id="{D28C6C4B-D4B8-411A-B176-960EABB9AA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6" y="2885"/>
              <a:ext cx="148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3" name="Equation" r:id="rId11" imgW="164880" imgH="190440" progId="Equation.3">
                      <p:embed/>
                    </p:oleObj>
                  </mc:Choice>
                  <mc:Fallback>
                    <p:oleObj name="Equation" r:id="rId11" imgW="164880" imgH="19044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6" y="2885"/>
                            <a:ext cx="148" cy="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36" name="Object 24">
                <a:extLst>
                  <a:ext uri="{FF2B5EF4-FFF2-40B4-BE49-F238E27FC236}">
                    <a16:creationId xmlns:a16="http://schemas.microsoft.com/office/drawing/2014/main" xmlns="" id="{16CAD181-3A37-44BB-8788-2E44EE9ECF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0" y="2814"/>
              <a:ext cx="222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4" name="Equation" r:id="rId13" imgW="139680" imgH="228600" progId="Equation.3">
                      <p:embed/>
                    </p:oleObj>
                  </mc:Choice>
                  <mc:Fallback>
                    <p:oleObj name="Equation" r:id="rId13" imgW="139680" imgH="22860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50" y="2814"/>
                            <a:ext cx="222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37" name="Text Box 25">
                <a:extLst>
                  <a:ext uri="{FF2B5EF4-FFF2-40B4-BE49-F238E27FC236}">
                    <a16:creationId xmlns:a16="http://schemas.microsoft.com/office/drawing/2014/main" xmlns="" id="{A1ED089B-8BE7-4BB7-8B20-4318E90B56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4" y="2749"/>
                <a:ext cx="32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*</a:t>
                </a:r>
              </a:p>
            </p:txBody>
          </p:sp>
        </p:grpSp>
        <p:graphicFrame>
          <p:nvGraphicFramePr>
            <p:cNvPr id="13340" name="Object 28">
              <a:extLst>
                <a:ext uri="{FF2B5EF4-FFF2-40B4-BE49-F238E27FC236}">
                  <a16:creationId xmlns:a16="http://schemas.microsoft.com/office/drawing/2014/main" xmlns="" id="{5575BF75-ADB1-4A8D-8C9B-63503CEA5C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5" y="2312"/>
            <a:ext cx="28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5" name="Equation" r:id="rId15" imgW="330120" imgH="279360" progId="Equation.3">
                    <p:embed/>
                  </p:oleObj>
                </mc:Choice>
                <mc:Fallback>
                  <p:oleObj name="Equation" r:id="rId15" imgW="330120" imgH="27936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2312"/>
                          <a:ext cx="28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41" name="Group 29">
              <a:extLst>
                <a:ext uri="{FF2B5EF4-FFF2-40B4-BE49-F238E27FC236}">
                  <a16:creationId xmlns:a16="http://schemas.microsoft.com/office/drawing/2014/main" xmlns="" id="{DC591129-480D-487C-9F36-2F0A9E221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2906"/>
              <a:ext cx="974" cy="560"/>
              <a:chOff x="960" y="3081"/>
              <a:chExt cx="1152" cy="624"/>
            </a:xfrm>
          </p:grpSpPr>
          <p:sp>
            <p:nvSpPr>
              <p:cNvPr id="13342" name="Line 30">
                <a:extLst>
                  <a:ext uri="{FF2B5EF4-FFF2-40B4-BE49-F238E27FC236}">
                    <a16:creationId xmlns:a16="http://schemas.microsoft.com/office/drawing/2014/main" xmlns="" id="{BAF16007-2A78-4654-9293-AD4B4B9DF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" y="3081"/>
                <a:ext cx="1152" cy="624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3" name="Arc 31">
                <a:extLst>
                  <a:ext uri="{FF2B5EF4-FFF2-40B4-BE49-F238E27FC236}">
                    <a16:creationId xmlns:a16="http://schemas.microsoft.com/office/drawing/2014/main" xmlns="" id="{0BC545EA-B614-48A0-8C88-4B3804BCD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3551"/>
                <a:ext cx="163" cy="15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8329"/>
                  <a:gd name="T1" fmla="*/ 0 h 21600"/>
                  <a:gd name="T2" fmla="*/ 18329 w 18329"/>
                  <a:gd name="T3" fmla="*/ 10172 h 21600"/>
                  <a:gd name="T4" fmla="*/ 0 w 183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29" h="21600" fill="none" extrusionOk="0">
                    <a:moveTo>
                      <a:pt x="-1" y="0"/>
                    </a:moveTo>
                    <a:cubicBezTo>
                      <a:pt x="7455" y="0"/>
                      <a:pt x="14384" y="3845"/>
                      <a:pt x="18329" y="10171"/>
                    </a:cubicBezTo>
                  </a:path>
                  <a:path w="18329" h="21600" stroke="0" extrusionOk="0">
                    <a:moveTo>
                      <a:pt x="-1" y="0"/>
                    </a:moveTo>
                    <a:cubicBezTo>
                      <a:pt x="7455" y="0"/>
                      <a:pt x="14384" y="3845"/>
                      <a:pt x="18329" y="1017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44" name="Object 32">
                <a:extLst>
                  <a:ext uri="{FF2B5EF4-FFF2-40B4-BE49-F238E27FC236}">
                    <a16:creationId xmlns:a16="http://schemas.microsoft.com/office/drawing/2014/main" xmlns="" id="{BA61CF42-5C98-426C-8E24-3C23A1924A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0" y="3321"/>
              <a:ext cx="216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6" name="公式" r:id="rId17" imgW="152280" imgH="215640" progId="Equation.3">
                      <p:embed/>
                    </p:oleObj>
                  </mc:Choice>
                  <mc:Fallback>
                    <p:oleObj name="公式" r:id="rId17" imgW="152280" imgH="21564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3321"/>
                            <a:ext cx="216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71" name="Group 59">
              <a:extLst>
                <a:ext uri="{FF2B5EF4-FFF2-40B4-BE49-F238E27FC236}">
                  <a16:creationId xmlns:a16="http://schemas.microsoft.com/office/drawing/2014/main" xmlns="" id="{B1E7F814-51ED-4489-8FB1-8EF30DF01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2160"/>
              <a:ext cx="1015" cy="746"/>
              <a:chOff x="1044" y="2251"/>
              <a:chExt cx="1015" cy="746"/>
            </a:xfrm>
          </p:grpSpPr>
          <p:sp>
            <p:nvSpPr>
              <p:cNvPr id="13346" name="Line 34">
                <a:extLst>
                  <a:ext uri="{FF2B5EF4-FFF2-40B4-BE49-F238E27FC236}">
                    <a16:creationId xmlns:a16="http://schemas.microsoft.com/office/drawing/2014/main" xmlns="" id="{FE8CBE39-9CA4-40B2-B414-B79267567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2266"/>
                <a:ext cx="1015" cy="73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47" name="Object 35">
                <a:extLst>
                  <a:ext uri="{FF2B5EF4-FFF2-40B4-BE49-F238E27FC236}">
                    <a16:creationId xmlns:a16="http://schemas.microsoft.com/office/drawing/2014/main" xmlns="" id="{650C2E85-8800-4A4A-A0F3-50659A31E4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8" y="2251"/>
              <a:ext cx="202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7" name="公式" r:id="rId19" imgW="126720" imgH="152280" progId="Equation.3">
                      <p:embed/>
                    </p:oleObj>
                  </mc:Choice>
                  <mc:Fallback>
                    <p:oleObj name="公式" r:id="rId19" imgW="126720" imgH="15228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8" y="2251"/>
                            <a:ext cx="202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48" name="Group 36">
              <a:extLst>
                <a:ext uri="{FF2B5EF4-FFF2-40B4-BE49-F238E27FC236}">
                  <a16:creationId xmlns:a16="http://schemas.microsoft.com/office/drawing/2014/main" xmlns="" id="{B3001FF1-AE37-4002-A966-9EFF01C25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1524"/>
              <a:ext cx="1015" cy="1391"/>
              <a:chOff x="960" y="1538"/>
              <a:chExt cx="1200" cy="1552"/>
            </a:xfrm>
          </p:grpSpPr>
          <p:sp>
            <p:nvSpPr>
              <p:cNvPr id="13349" name="Line 37">
                <a:extLst>
                  <a:ext uri="{FF2B5EF4-FFF2-40B4-BE49-F238E27FC236}">
                    <a16:creationId xmlns:a16="http://schemas.microsoft.com/office/drawing/2014/main" xmlns="" id="{7847D6C3-0493-4E2C-8BE6-E800B114C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80"/>
                <a:ext cx="1200" cy="141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50" name="Object 38">
                <a:extLst>
                  <a:ext uri="{FF2B5EF4-FFF2-40B4-BE49-F238E27FC236}">
                    <a16:creationId xmlns:a16="http://schemas.microsoft.com/office/drawing/2014/main" xmlns="" id="{DD9857F5-1D24-4F11-8F36-79654E3FF8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" y="1545"/>
              <a:ext cx="234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8" name="公式" r:id="rId21" imgW="164880" imgH="215640" progId="Equation.3">
                      <p:embed/>
                    </p:oleObj>
                  </mc:Choice>
                  <mc:Fallback>
                    <p:oleObj name="公式" r:id="rId21" imgW="164880" imgH="215640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1545"/>
                            <a:ext cx="234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51" name="Arc 39">
                <a:extLst>
                  <a:ext uri="{FF2B5EF4-FFF2-40B4-BE49-F238E27FC236}">
                    <a16:creationId xmlns:a16="http://schemas.microsoft.com/office/drawing/2014/main" xmlns="" id="{4DC9E5AB-16EA-4AC0-BA57-F0B5C63F5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538"/>
                <a:ext cx="95" cy="2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5"/>
                  <a:gd name="T1" fmla="*/ 0 h 21600"/>
                  <a:gd name="T2" fmla="*/ 21525 w 21525"/>
                  <a:gd name="T3" fmla="*/ 19796 h 21600"/>
                  <a:gd name="T4" fmla="*/ 0 w 2152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5" h="21600" fill="none" extrusionOk="0">
                    <a:moveTo>
                      <a:pt x="-1" y="0"/>
                    </a:moveTo>
                    <a:cubicBezTo>
                      <a:pt x="11229" y="0"/>
                      <a:pt x="20586" y="8605"/>
                      <a:pt x="21524" y="19796"/>
                    </a:cubicBezTo>
                  </a:path>
                  <a:path w="21525" h="21600" stroke="0" extrusionOk="0">
                    <a:moveTo>
                      <a:pt x="-1" y="0"/>
                    </a:moveTo>
                    <a:cubicBezTo>
                      <a:pt x="11229" y="0"/>
                      <a:pt x="20586" y="8605"/>
                      <a:pt x="21524" y="1979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352" name="Group 40">
              <a:extLst>
                <a:ext uri="{FF2B5EF4-FFF2-40B4-BE49-F238E27FC236}">
                  <a16:creationId xmlns:a16="http://schemas.microsoft.com/office/drawing/2014/main" xmlns="" id="{43794BA5-E970-4692-BF6A-CAC3FF50E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" y="1960"/>
              <a:ext cx="279" cy="308"/>
              <a:chOff x="960" y="2025"/>
              <a:chExt cx="330" cy="344"/>
            </a:xfrm>
          </p:grpSpPr>
          <p:graphicFrame>
            <p:nvGraphicFramePr>
              <p:cNvPr id="13353" name="Object 41">
                <a:extLst>
                  <a:ext uri="{FF2B5EF4-FFF2-40B4-BE49-F238E27FC236}">
                    <a16:creationId xmlns:a16="http://schemas.microsoft.com/office/drawing/2014/main" xmlns="" id="{893062BF-1567-43CB-B920-1B1D3E124A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6" y="2025"/>
              <a:ext cx="234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39" name="公式" r:id="rId23" imgW="164880" imgH="241200" progId="Equation.3">
                      <p:embed/>
                    </p:oleObj>
                  </mc:Choice>
                  <mc:Fallback>
                    <p:oleObj name="公式" r:id="rId23" imgW="164880" imgH="241200" progId="Equation.3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2025"/>
                            <a:ext cx="234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54" name="Arc 42">
                <a:extLst>
                  <a:ext uri="{FF2B5EF4-FFF2-40B4-BE49-F238E27FC236}">
                    <a16:creationId xmlns:a16="http://schemas.microsoft.com/office/drawing/2014/main" xmlns="" id="{B76DEEC6-4C68-483A-ABDB-34E0D7188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064"/>
                <a:ext cx="96" cy="27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4610"/>
                  <a:gd name="T2" fmla="*/ 21389 w 21600"/>
                  <a:gd name="T3" fmla="*/ 24610 h 24610"/>
                  <a:gd name="T4" fmla="*/ 0 w 21600"/>
                  <a:gd name="T5" fmla="*/ 21600 h 24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461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607"/>
                      <a:pt x="21529" y="23612"/>
                      <a:pt x="21389" y="24610"/>
                    </a:cubicBezTo>
                  </a:path>
                  <a:path w="21600" h="2461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607"/>
                      <a:pt x="21529" y="23612"/>
                      <a:pt x="21389" y="2461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800" b="1">
                  <a:solidFill>
                    <a:srgbClr val="0099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374" name="Group 62">
              <a:extLst>
                <a:ext uri="{FF2B5EF4-FFF2-40B4-BE49-F238E27FC236}">
                  <a16:creationId xmlns:a16="http://schemas.microsoft.com/office/drawing/2014/main" xmlns="" id="{8FC1FC9D-2177-49A8-A00E-881FDC0505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9" y="2014"/>
              <a:ext cx="568" cy="962"/>
              <a:chOff x="679" y="2105"/>
              <a:chExt cx="568" cy="962"/>
            </a:xfrm>
          </p:grpSpPr>
          <p:grpSp>
            <p:nvGrpSpPr>
              <p:cNvPr id="13356" name="Group 44">
                <a:extLst>
                  <a:ext uri="{FF2B5EF4-FFF2-40B4-BE49-F238E27FC236}">
                    <a16:creationId xmlns:a16="http://schemas.microsoft.com/office/drawing/2014/main" xmlns="" id="{95099282-71A0-4668-97D9-5251F08C2C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4" y="2395"/>
                <a:ext cx="203" cy="602"/>
                <a:chOff x="960" y="2409"/>
                <a:chExt cx="240" cy="672"/>
              </a:xfrm>
            </p:grpSpPr>
            <p:sp>
              <p:nvSpPr>
                <p:cNvPr id="13357" name="Line 45">
                  <a:extLst>
                    <a:ext uri="{FF2B5EF4-FFF2-40B4-BE49-F238E27FC236}">
                      <a16:creationId xmlns:a16="http://schemas.microsoft.com/office/drawing/2014/main" xmlns="" id="{4AF7FB3F-7F4E-49BB-8E5F-692C3281C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2409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58" name="Line 46">
                  <a:extLst>
                    <a:ext uri="{FF2B5EF4-FFF2-40B4-BE49-F238E27FC236}">
                      <a16:creationId xmlns:a16="http://schemas.microsoft.com/office/drawing/2014/main" xmlns="" id="{1F4737BE-FD49-404C-8726-6E2C19FEF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2409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3359" name="Object 47">
                  <a:extLst>
                    <a:ext uri="{FF2B5EF4-FFF2-40B4-BE49-F238E27FC236}">
                      <a16:creationId xmlns:a16="http://schemas.microsoft.com/office/drawing/2014/main" xmlns="" id="{E8AD5349-EE82-4CDE-8BF4-47EF452944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6" y="2640"/>
                <a:ext cx="176" cy="1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1840" name="Equation" r:id="rId25" imgW="164880" imgH="164880" progId="Equation.3">
                        <p:embed/>
                      </p:oleObj>
                    </mc:Choice>
                    <mc:Fallback>
                      <p:oleObj name="Equation" r:id="rId25" imgW="164880" imgH="164880" progId="Equation.3">
                        <p:embed/>
                        <p:pic>
                          <p:nvPicPr>
                            <p:cNvPr id="0" name="Object 4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6" y="2640"/>
                              <a:ext cx="176" cy="17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60" name="Line 48">
                  <a:extLst>
                    <a:ext uri="{FF2B5EF4-FFF2-40B4-BE49-F238E27FC236}">
                      <a16:creationId xmlns:a16="http://schemas.microsoft.com/office/drawing/2014/main" xmlns="" id="{F2004A86-BAFE-463F-9199-FB0C360BAF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56" y="2793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rgbClr val="FF00FF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72" name="Group 60">
                <a:extLst>
                  <a:ext uri="{FF2B5EF4-FFF2-40B4-BE49-F238E27FC236}">
                    <a16:creationId xmlns:a16="http://schemas.microsoft.com/office/drawing/2014/main" xmlns="" id="{A2D7D725-618D-4100-9786-8296A9A0CC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9" y="2105"/>
                <a:ext cx="406" cy="962"/>
                <a:chOff x="679" y="2105"/>
                <a:chExt cx="406" cy="962"/>
              </a:xfrm>
            </p:grpSpPr>
            <p:graphicFrame>
              <p:nvGraphicFramePr>
                <p:cNvPr id="13362" name="Object 50">
                  <a:extLst>
                    <a:ext uri="{FF2B5EF4-FFF2-40B4-BE49-F238E27FC236}">
                      <a16:creationId xmlns:a16="http://schemas.microsoft.com/office/drawing/2014/main" xmlns="" id="{78F65630-DE9D-4F40-B99A-48A0A01B6F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9" y="2105"/>
                <a:ext cx="284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1841" name="Equation" r:id="rId26" imgW="190440" imgH="177480" progId="Equation.3">
                        <p:embed/>
                      </p:oleObj>
                    </mc:Choice>
                    <mc:Fallback>
                      <p:oleObj name="Equation" r:id="rId26" imgW="190440" imgH="177480" progId="Equation.3">
                        <p:embed/>
                        <p:pic>
                          <p:nvPicPr>
                            <p:cNvPr id="0" name="Object 5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79" y="2105"/>
                              <a:ext cx="284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63" name="AutoShape 51">
                  <a:extLst>
                    <a:ext uri="{FF2B5EF4-FFF2-40B4-BE49-F238E27FC236}">
                      <a16:creationId xmlns:a16="http://schemas.microsoft.com/office/drawing/2014/main" xmlns="" id="{4F2C17FE-2EAB-4823-B90C-FC843976C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" y="2809"/>
                  <a:ext cx="162" cy="258"/>
                </a:xfrm>
                <a:prstGeom prst="upArrow">
                  <a:avLst>
                    <a:gd name="adj1" fmla="val 31250"/>
                    <a:gd name="adj2" fmla="val 53086"/>
                  </a:avLst>
                </a:prstGeom>
                <a:solidFill>
                  <a:schemeClr val="accent2"/>
                </a:solidFill>
                <a:ln w="38100">
                  <a:solidFill>
                    <a:srgbClr val="FF505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378" name="Line 66">
              <a:extLst>
                <a:ext uri="{FF2B5EF4-FFF2-40B4-BE49-F238E27FC236}">
                  <a16:creationId xmlns:a16="http://schemas.microsoft.com/office/drawing/2014/main" xmlns="" id="{7699EDF8-8741-49D6-8B32-EC86D2AEB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1" y="2502"/>
              <a:ext cx="486" cy="3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" name="墨迹 1"/>
              <p14:cNvContentPartPr/>
              <p14:nvPr/>
            </p14:nvContentPartPr>
            <p14:xfrm>
              <a:off x="437400" y="813240"/>
              <a:ext cx="11165760" cy="6089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9840" y="805680"/>
                <a:ext cx="11180520" cy="610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E8C7559-A9A5-4D65-A2CC-AA0BE63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7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2040" y="225720"/>
              <a:ext cx="12029400" cy="63428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20" y="222480"/>
                <a:ext cx="12045240" cy="63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4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90040" y="-847440"/>
              <a:ext cx="11602440" cy="74754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360" y="-853200"/>
                <a:ext cx="11617920" cy="74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57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1923-C20E-4B02-8108-87BD2ED0A1BC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61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527</Words>
  <Application>Microsoft Office PowerPoint</Application>
  <PresentationFormat>自定义</PresentationFormat>
  <Paragraphs>159</Paragraphs>
  <Slides>30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1_默认设计模板</vt:lpstr>
      <vt:lpstr>默认设计模板</vt:lpstr>
      <vt:lpstr>2_默认设计模板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朱纯</dc:creator>
  <cp:lastModifiedBy>USER-</cp:lastModifiedBy>
  <cp:revision>71</cp:revision>
  <dcterms:created xsi:type="dcterms:W3CDTF">2005-09-11T15:39:18Z</dcterms:created>
  <dcterms:modified xsi:type="dcterms:W3CDTF">2019-10-18T04:00:40Z</dcterms:modified>
</cp:coreProperties>
</file>